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7" r:id="rId1"/>
  </p:sldMasterIdLst>
  <p:notesMasterIdLst>
    <p:notesMasterId r:id="rId57"/>
  </p:notesMasterIdLst>
  <p:sldIdLst>
    <p:sldId id="292" r:id="rId2"/>
    <p:sldId id="294" r:id="rId3"/>
    <p:sldId id="262" r:id="rId4"/>
    <p:sldId id="260" r:id="rId5"/>
    <p:sldId id="263" r:id="rId6"/>
    <p:sldId id="264" r:id="rId7"/>
    <p:sldId id="301" r:id="rId8"/>
    <p:sldId id="261" r:id="rId9"/>
    <p:sldId id="267" r:id="rId10"/>
    <p:sldId id="268" r:id="rId11"/>
    <p:sldId id="300" r:id="rId12"/>
    <p:sldId id="296" r:id="rId13"/>
    <p:sldId id="299" r:id="rId14"/>
    <p:sldId id="298" r:id="rId15"/>
    <p:sldId id="295" r:id="rId16"/>
    <p:sldId id="297" r:id="rId17"/>
    <p:sldId id="266" r:id="rId18"/>
    <p:sldId id="302" r:id="rId19"/>
    <p:sldId id="303" r:id="rId20"/>
    <p:sldId id="304" r:id="rId21"/>
    <p:sldId id="305" r:id="rId22"/>
    <p:sldId id="306" r:id="rId23"/>
    <p:sldId id="308" r:id="rId24"/>
    <p:sldId id="307" r:id="rId25"/>
    <p:sldId id="309" r:id="rId26"/>
    <p:sldId id="310" r:id="rId27"/>
    <p:sldId id="277" r:id="rId28"/>
    <p:sldId id="338" r:id="rId29"/>
    <p:sldId id="313" r:id="rId30"/>
    <p:sldId id="311" r:id="rId31"/>
    <p:sldId id="314" r:id="rId32"/>
    <p:sldId id="315" r:id="rId33"/>
    <p:sldId id="316" r:id="rId34"/>
    <p:sldId id="317" r:id="rId35"/>
    <p:sldId id="318" r:id="rId36"/>
    <p:sldId id="319" r:id="rId37"/>
    <p:sldId id="320" r:id="rId38"/>
    <p:sldId id="321" r:id="rId39"/>
    <p:sldId id="323" r:id="rId40"/>
    <p:sldId id="322" r:id="rId41"/>
    <p:sldId id="324" r:id="rId42"/>
    <p:sldId id="325" r:id="rId43"/>
    <p:sldId id="326" r:id="rId44"/>
    <p:sldId id="327" r:id="rId45"/>
    <p:sldId id="328" r:id="rId46"/>
    <p:sldId id="329" r:id="rId47"/>
    <p:sldId id="331" r:id="rId48"/>
    <p:sldId id="336" r:id="rId49"/>
    <p:sldId id="332" r:id="rId50"/>
    <p:sldId id="334" r:id="rId51"/>
    <p:sldId id="335" r:id="rId52"/>
    <p:sldId id="333" r:id="rId53"/>
    <p:sldId id="337" r:id="rId54"/>
    <p:sldId id="330" r:id="rId55"/>
    <p:sldId id="312" r:id="rId56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C212"/>
    <a:srgbClr val="FCF6F0"/>
    <a:srgbClr val="E14026"/>
    <a:srgbClr val="FBF5EF"/>
    <a:srgbClr val="1E5A75"/>
    <a:srgbClr val="68A85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274" autoAdjust="0"/>
    <p:restoredTop sz="75176"/>
  </p:normalViewPr>
  <p:slideViewPr>
    <p:cSldViewPr snapToGrid="0">
      <p:cViewPr varScale="1">
        <p:scale>
          <a:sx n="74" d="100"/>
          <a:sy n="74" d="100"/>
        </p:scale>
        <p:origin x="192" y="4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rawings/_rels/vmlDrawing1.vml.rels><?xml version="1.0" encoding="UTF-8" standalone="yes"?>
<Relationships xmlns="http://schemas.openxmlformats.org/package/2006/relationships"><Relationship Id="rId13" Type="http://schemas.openxmlformats.org/officeDocument/2006/relationships/image" Target="../media/image22.png"/><Relationship Id="rId18" Type="http://schemas.openxmlformats.org/officeDocument/2006/relationships/image" Target="../media/image27.png"/><Relationship Id="rId26" Type="http://schemas.openxmlformats.org/officeDocument/2006/relationships/image" Target="../media/image35.png"/><Relationship Id="rId21" Type="http://schemas.openxmlformats.org/officeDocument/2006/relationships/image" Target="../media/image30.png"/><Relationship Id="rId34" Type="http://schemas.openxmlformats.org/officeDocument/2006/relationships/image" Target="../media/image43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17" Type="http://schemas.openxmlformats.org/officeDocument/2006/relationships/image" Target="../media/image26.png"/><Relationship Id="rId25" Type="http://schemas.openxmlformats.org/officeDocument/2006/relationships/image" Target="../media/image34.png"/><Relationship Id="rId33" Type="http://schemas.openxmlformats.org/officeDocument/2006/relationships/image" Target="../media/image42.png"/><Relationship Id="rId2" Type="http://schemas.openxmlformats.org/officeDocument/2006/relationships/image" Target="../media/image11.png"/><Relationship Id="rId16" Type="http://schemas.openxmlformats.org/officeDocument/2006/relationships/image" Target="../media/image25.png"/><Relationship Id="rId20" Type="http://schemas.openxmlformats.org/officeDocument/2006/relationships/image" Target="../media/image29.png"/><Relationship Id="rId29" Type="http://schemas.openxmlformats.org/officeDocument/2006/relationships/image" Target="../media/image38.png"/><Relationship Id="rId1" Type="http://schemas.openxmlformats.org/officeDocument/2006/relationships/image" Target="../media/image10.png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24" Type="http://schemas.openxmlformats.org/officeDocument/2006/relationships/image" Target="../media/image33.png"/><Relationship Id="rId32" Type="http://schemas.openxmlformats.org/officeDocument/2006/relationships/image" Target="../media/image41.png"/><Relationship Id="rId37" Type="http://schemas.openxmlformats.org/officeDocument/2006/relationships/image" Target="../media/image46.png"/><Relationship Id="rId5" Type="http://schemas.openxmlformats.org/officeDocument/2006/relationships/image" Target="../media/image14.png"/><Relationship Id="rId15" Type="http://schemas.openxmlformats.org/officeDocument/2006/relationships/image" Target="../media/image24.png"/><Relationship Id="rId23" Type="http://schemas.openxmlformats.org/officeDocument/2006/relationships/image" Target="../media/image32.png"/><Relationship Id="rId28" Type="http://schemas.openxmlformats.org/officeDocument/2006/relationships/image" Target="../media/image37.png"/><Relationship Id="rId36" Type="http://schemas.openxmlformats.org/officeDocument/2006/relationships/image" Target="../media/image45.png"/><Relationship Id="rId10" Type="http://schemas.openxmlformats.org/officeDocument/2006/relationships/image" Target="../media/image19.png"/><Relationship Id="rId19" Type="http://schemas.openxmlformats.org/officeDocument/2006/relationships/image" Target="../media/image28.png"/><Relationship Id="rId31" Type="http://schemas.openxmlformats.org/officeDocument/2006/relationships/image" Target="../media/image40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Relationship Id="rId22" Type="http://schemas.openxmlformats.org/officeDocument/2006/relationships/image" Target="../media/image31.png"/><Relationship Id="rId27" Type="http://schemas.openxmlformats.org/officeDocument/2006/relationships/image" Target="../media/image36.png"/><Relationship Id="rId30" Type="http://schemas.openxmlformats.org/officeDocument/2006/relationships/image" Target="../media/image39.png"/><Relationship Id="rId35" Type="http://schemas.openxmlformats.org/officeDocument/2006/relationships/image" Target="../media/image44.png"/><Relationship Id="rId8" Type="http://schemas.openxmlformats.org/officeDocument/2006/relationships/image" Target="../media/image17.png"/><Relationship Id="rId3" Type="http://schemas.openxmlformats.org/officeDocument/2006/relationships/image" Target="../media/image12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EF912B-1015-864F-9F81-3F26D8AD7374}" type="datetimeFigureOut">
              <a:rPr lang="nl-NL" smtClean="0"/>
              <a:t>21-09-18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nl-NL"/>
              <a:t>Tekststijl van het model bewerken
Tweede niveau
Derde niveau
Vierde niveau
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6EBFAD-6D0B-F242-9F55-ABDA29A43369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953637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6EBFAD-6D0B-F242-9F55-ABDA29A43369}" type="slidenum">
              <a:rPr lang="nl-NL" smtClean="0"/>
              <a:t>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056754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6EBFAD-6D0B-F242-9F55-ABDA29A43369}" type="slidenum">
              <a:rPr lang="nl-NL" smtClean="0"/>
              <a:t>20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541242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6EBFAD-6D0B-F242-9F55-ABDA29A43369}" type="slidenum">
              <a:rPr lang="nl-NL" smtClean="0"/>
              <a:t>21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41668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6EBFAD-6D0B-F242-9F55-ABDA29A43369}" type="slidenum">
              <a:rPr lang="nl-NL" smtClean="0"/>
              <a:t>30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969168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6EBFAD-6D0B-F242-9F55-ABDA29A43369}" type="slidenum">
              <a:rPr lang="nl-NL" smtClean="0"/>
              <a:t>32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417759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6EBFAD-6D0B-F242-9F55-ABDA29A43369}" type="slidenum">
              <a:rPr lang="nl-NL" smtClean="0"/>
              <a:t>54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927024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6EBFAD-6D0B-F242-9F55-ABDA29A43369}" type="slidenum">
              <a:rPr lang="nl-NL" smtClean="0"/>
              <a:t>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213570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Async</a:t>
            </a:r>
            <a:r>
              <a:rPr lang="nl-NL" dirty="0"/>
              <a:t> / </a:t>
            </a:r>
            <a:r>
              <a:rPr lang="nl-NL" dirty="0" err="1"/>
              <a:t>await</a:t>
            </a:r>
            <a:r>
              <a:rPr lang="nl-NL" dirty="0"/>
              <a:t> is </a:t>
            </a:r>
            <a:r>
              <a:rPr lang="nl-NL" dirty="0" err="1"/>
              <a:t>available</a:t>
            </a:r>
            <a:r>
              <a:rPr lang="nl-NL" dirty="0"/>
              <a:t> </a:t>
            </a:r>
            <a:r>
              <a:rPr lang="nl-NL" dirty="0" err="1"/>
              <a:t>since</a:t>
            </a:r>
            <a:r>
              <a:rPr lang="nl-NL" dirty="0"/>
              <a:t> </a:t>
            </a:r>
            <a:r>
              <a:rPr lang="nl-NL" dirty="0" err="1"/>
              <a:t>EcmaScript</a:t>
            </a:r>
            <a:r>
              <a:rPr lang="nl-NL" dirty="0"/>
              <a:t> 2017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6EBFAD-6D0B-F242-9F55-ABDA29A43369}" type="slidenum">
              <a:rPr lang="nl-NL" smtClean="0"/>
              <a:t>11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410703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dirty="0" err="1"/>
              <a:t>Async</a:t>
            </a:r>
            <a:r>
              <a:rPr lang="nl-NL" dirty="0"/>
              <a:t> / </a:t>
            </a:r>
            <a:r>
              <a:rPr lang="nl-NL" dirty="0" err="1"/>
              <a:t>await</a:t>
            </a:r>
            <a:r>
              <a:rPr lang="nl-NL" dirty="0"/>
              <a:t> is </a:t>
            </a:r>
            <a:r>
              <a:rPr lang="nl-NL" dirty="0" err="1"/>
              <a:t>available</a:t>
            </a:r>
            <a:r>
              <a:rPr lang="nl-NL" dirty="0"/>
              <a:t> </a:t>
            </a:r>
            <a:r>
              <a:rPr lang="nl-NL" dirty="0" err="1"/>
              <a:t>since</a:t>
            </a:r>
            <a:r>
              <a:rPr lang="nl-NL" dirty="0"/>
              <a:t> </a:t>
            </a:r>
            <a:r>
              <a:rPr lang="nl-NL" dirty="0" err="1"/>
              <a:t>EcmaScript</a:t>
            </a:r>
            <a:r>
              <a:rPr lang="nl-NL" dirty="0"/>
              <a:t> 2017</a:t>
            </a:r>
          </a:p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6EBFAD-6D0B-F242-9F55-ABDA29A43369}" type="slidenum">
              <a:rPr lang="nl-NL" smtClean="0"/>
              <a:t>12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815886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dirty="0" err="1"/>
              <a:t>Async</a:t>
            </a:r>
            <a:r>
              <a:rPr lang="nl-NL" dirty="0"/>
              <a:t> / </a:t>
            </a:r>
            <a:r>
              <a:rPr lang="nl-NL" dirty="0" err="1"/>
              <a:t>await</a:t>
            </a:r>
            <a:r>
              <a:rPr lang="nl-NL" dirty="0"/>
              <a:t> is </a:t>
            </a:r>
            <a:r>
              <a:rPr lang="nl-NL" dirty="0" err="1"/>
              <a:t>available</a:t>
            </a:r>
            <a:r>
              <a:rPr lang="nl-NL" dirty="0"/>
              <a:t> </a:t>
            </a:r>
            <a:r>
              <a:rPr lang="nl-NL" dirty="0" err="1"/>
              <a:t>since</a:t>
            </a:r>
            <a:r>
              <a:rPr lang="nl-NL" dirty="0"/>
              <a:t> </a:t>
            </a:r>
            <a:r>
              <a:rPr lang="nl-NL" dirty="0" err="1"/>
              <a:t>EcmaScript</a:t>
            </a:r>
            <a:r>
              <a:rPr lang="nl-NL" dirty="0"/>
              <a:t> 2017</a:t>
            </a:r>
          </a:p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6EBFAD-6D0B-F242-9F55-ABDA29A43369}" type="slidenum">
              <a:rPr lang="nl-NL" smtClean="0"/>
              <a:t>13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038597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dirty="0" err="1"/>
              <a:t>Async</a:t>
            </a:r>
            <a:r>
              <a:rPr lang="nl-NL" dirty="0"/>
              <a:t> / </a:t>
            </a:r>
            <a:r>
              <a:rPr lang="nl-NL" dirty="0" err="1"/>
              <a:t>await</a:t>
            </a:r>
            <a:r>
              <a:rPr lang="nl-NL" dirty="0"/>
              <a:t> is </a:t>
            </a:r>
            <a:r>
              <a:rPr lang="nl-NL" dirty="0" err="1"/>
              <a:t>available</a:t>
            </a:r>
            <a:r>
              <a:rPr lang="nl-NL" dirty="0"/>
              <a:t> </a:t>
            </a:r>
            <a:r>
              <a:rPr lang="nl-NL" dirty="0" err="1"/>
              <a:t>since</a:t>
            </a:r>
            <a:r>
              <a:rPr lang="nl-NL" dirty="0"/>
              <a:t> </a:t>
            </a:r>
            <a:r>
              <a:rPr lang="nl-NL" dirty="0" err="1"/>
              <a:t>EcmaScript</a:t>
            </a:r>
            <a:r>
              <a:rPr lang="nl-NL" dirty="0"/>
              <a:t> 2017</a:t>
            </a:r>
          </a:p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6EBFAD-6D0B-F242-9F55-ABDA29A43369}" type="slidenum">
              <a:rPr lang="nl-NL" smtClean="0"/>
              <a:t>14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860753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dirty="0" err="1"/>
              <a:t>Async</a:t>
            </a:r>
            <a:r>
              <a:rPr lang="nl-NL" dirty="0"/>
              <a:t> / </a:t>
            </a:r>
            <a:r>
              <a:rPr lang="nl-NL" dirty="0" err="1"/>
              <a:t>await</a:t>
            </a:r>
            <a:r>
              <a:rPr lang="nl-NL" dirty="0"/>
              <a:t> is </a:t>
            </a:r>
            <a:r>
              <a:rPr lang="nl-NL" dirty="0" err="1"/>
              <a:t>available</a:t>
            </a:r>
            <a:r>
              <a:rPr lang="nl-NL" dirty="0"/>
              <a:t> </a:t>
            </a:r>
            <a:r>
              <a:rPr lang="nl-NL" dirty="0" err="1"/>
              <a:t>since</a:t>
            </a:r>
            <a:r>
              <a:rPr lang="nl-NL" dirty="0"/>
              <a:t> </a:t>
            </a:r>
            <a:r>
              <a:rPr lang="nl-NL" dirty="0" err="1"/>
              <a:t>EcmaScript</a:t>
            </a:r>
            <a:r>
              <a:rPr lang="nl-NL" dirty="0"/>
              <a:t> 2017</a:t>
            </a:r>
          </a:p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6EBFAD-6D0B-F242-9F55-ABDA29A43369}" type="slidenum">
              <a:rPr lang="nl-NL" smtClean="0"/>
              <a:t>15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428597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dirty="0" err="1"/>
              <a:t>Async</a:t>
            </a:r>
            <a:r>
              <a:rPr lang="nl-NL" dirty="0"/>
              <a:t> / </a:t>
            </a:r>
            <a:r>
              <a:rPr lang="nl-NL" dirty="0" err="1"/>
              <a:t>await</a:t>
            </a:r>
            <a:r>
              <a:rPr lang="nl-NL" dirty="0"/>
              <a:t> is </a:t>
            </a:r>
            <a:r>
              <a:rPr lang="nl-NL" dirty="0" err="1"/>
              <a:t>available</a:t>
            </a:r>
            <a:r>
              <a:rPr lang="nl-NL" dirty="0"/>
              <a:t> </a:t>
            </a:r>
            <a:r>
              <a:rPr lang="nl-NL" dirty="0" err="1"/>
              <a:t>since</a:t>
            </a:r>
            <a:r>
              <a:rPr lang="nl-NL" dirty="0"/>
              <a:t> </a:t>
            </a:r>
            <a:r>
              <a:rPr lang="nl-NL" dirty="0" err="1"/>
              <a:t>EcmaScript</a:t>
            </a:r>
            <a:r>
              <a:rPr lang="nl-NL" dirty="0"/>
              <a:t> 2017</a:t>
            </a:r>
          </a:p>
          <a:p>
            <a:r>
              <a:rPr lang="nl-NL" dirty="0"/>
              <a:t>It </a:t>
            </a:r>
            <a:r>
              <a:rPr lang="nl-NL" dirty="0" err="1"/>
              <a:t>also</a:t>
            </a:r>
            <a:r>
              <a:rPr lang="nl-NL" dirty="0"/>
              <a:t> </a:t>
            </a:r>
            <a:r>
              <a:rPr lang="nl-NL" dirty="0" err="1"/>
              <a:t>works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regular</a:t>
            </a:r>
            <a:r>
              <a:rPr lang="nl-NL" dirty="0"/>
              <a:t> </a:t>
            </a:r>
            <a:r>
              <a:rPr lang="nl-NL" dirty="0" err="1"/>
              <a:t>try</a:t>
            </a:r>
            <a:r>
              <a:rPr lang="nl-NL" dirty="0"/>
              <a:t> / catch.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6EBFAD-6D0B-F242-9F55-ABDA29A43369}" type="slidenum">
              <a:rPr lang="nl-NL" smtClean="0"/>
              <a:t>16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435582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dirty="0" err="1"/>
              <a:t>Async</a:t>
            </a:r>
            <a:r>
              <a:rPr lang="nl-NL" dirty="0"/>
              <a:t> / </a:t>
            </a:r>
            <a:r>
              <a:rPr lang="nl-NL" dirty="0" err="1"/>
              <a:t>await</a:t>
            </a:r>
            <a:r>
              <a:rPr lang="nl-NL" dirty="0"/>
              <a:t> is </a:t>
            </a:r>
            <a:r>
              <a:rPr lang="nl-NL" dirty="0" err="1"/>
              <a:t>available</a:t>
            </a:r>
            <a:r>
              <a:rPr lang="nl-NL" dirty="0"/>
              <a:t> </a:t>
            </a:r>
            <a:r>
              <a:rPr lang="nl-NL" dirty="0" err="1"/>
              <a:t>since</a:t>
            </a:r>
            <a:r>
              <a:rPr lang="nl-NL" dirty="0"/>
              <a:t> </a:t>
            </a:r>
            <a:r>
              <a:rPr lang="nl-NL" dirty="0" err="1"/>
              <a:t>EcmaScript</a:t>
            </a:r>
            <a:r>
              <a:rPr lang="nl-NL" dirty="0"/>
              <a:t> 2017</a:t>
            </a:r>
          </a:p>
          <a:p>
            <a:endParaRPr lang="nl-NL" dirty="0"/>
          </a:p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6EBFAD-6D0B-F242-9F55-ABDA29A43369}" type="slidenum">
              <a:rPr lang="nl-NL" smtClean="0"/>
              <a:t>17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772553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tro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4F720AD-921C-4D07-A0F2-46E2475D3AC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03383" y="1890969"/>
            <a:ext cx="6154056" cy="2256608"/>
          </a:xfrm>
          <a:prstGeom prst="rect">
            <a:avLst/>
          </a:prstGeom>
        </p:spPr>
      </p:pic>
      <p:pic>
        <p:nvPicPr>
          <p:cNvPr id="9" name="Content Placeholder 3">
            <a:extLst>
              <a:ext uri="{FF2B5EF4-FFF2-40B4-BE49-F238E27FC236}">
                <a16:creationId xmlns:a16="http://schemas.microsoft.com/office/drawing/2014/main" id="{1BE9A4AC-5979-43F7-A81B-BC8CB9A1A87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117553">
            <a:off x="8332341" y="1493486"/>
            <a:ext cx="6112552" cy="478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6073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ussenTitel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44500" y="1986482"/>
            <a:ext cx="10552689" cy="1796432"/>
          </a:xfrm>
          <a:prstGeom prst="rect">
            <a:avLst/>
          </a:prstGeom>
        </p:spPr>
        <p:txBody>
          <a:bodyPr anchor="ctr" anchorCtr="0"/>
          <a:lstStyle>
            <a:lvl1pPr>
              <a:defRPr sz="3600" b="0" i="0" cap="all" baseline="0">
                <a:solidFill>
                  <a:schemeClr val="bg1"/>
                </a:solidFill>
                <a:latin typeface="Gotham Bold" charset="0"/>
              </a:defRPr>
            </a:lvl1pPr>
          </a:lstStyle>
          <a:p>
            <a:r>
              <a:rPr lang="nl-NL" dirty="0"/>
              <a:t>Hier dan een titel van een hoofdstuk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D3B0AE-CF6A-42EC-88A7-3555FD29463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172956" y="5278161"/>
            <a:ext cx="3705117" cy="1358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4556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01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50" y="311502"/>
            <a:ext cx="11537950" cy="814977"/>
          </a:xfrm>
          <a:prstGeom prst="rect">
            <a:avLst/>
          </a:prstGeom>
        </p:spPr>
        <p:txBody>
          <a:bodyPr anchor="t" anchorCtr="0"/>
          <a:lstStyle>
            <a:lvl1pPr>
              <a:defRPr sz="3600" baseline="0">
                <a:solidFill>
                  <a:schemeClr val="bg1"/>
                </a:solidFill>
                <a:latin typeface="Gotham Bold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4"/>
          </p:nvPr>
        </p:nvSpPr>
        <p:spPr>
          <a:xfrm flipH="1">
            <a:off x="349250" y="1370438"/>
            <a:ext cx="11537950" cy="51760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Gotham Medium" panose="02000604030000020004" pitchFamily="50" charset="0"/>
              </a:defRPr>
            </a:lvl1pPr>
            <a:lvl2pPr>
              <a:defRPr>
                <a:solidFill>
                  <a:schemeClr val="bg1"/>
                </a:solidFill>
                <a:latin typeface="Gotham Medium" panose="02000604030000020004" pitchFamily="50" charset="0"/>
              </a:defRPr>
            </a:lvl2pPr>
            <a:lvl3pPr>
              <a:defRPr>
                <a:solidFill>
                  <a:schemeClr val="bg1"/>
                </a:solidFill>
                <a:latin typeface="Gotham Medium" panose="02000604030000020004" pitchFamily="50" charset="0"/>
              </a:defRPr>
            </a:lvl3pPr>
            <a:lvl4pPr>
              <a:defRPr>
                <a:solidFill>
                  <a:schemeClr val="bg1"/>
                </a:solidFill>
                <a:latin typeface="Gotham Medium" panose="02000604030000020004" pitchFamily="50" charset="0"/>
              </a:defRPr>
            </a:lvl4pPr>
            <a:lvl5pPr>
              <a:defRPr>
                <a:solidFill>
                  <a:schemeClr val="bg1"/>
                </a:solidFill>
                <a:latin typeface="Gotham Medium" panose="0200060403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C0E459-D603-43A3-94DF-B735B83A932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0920" y="6472212"/>
            <a:ext cx="1322862" cy="246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9763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02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831850" y="730602"/>
            <a:ext cx="10515600" cy="814977"/>
          </a:xfrm>
          <a:prstGeom prst="rect">
            <a:avLst/>
          </a:prstGeom>
        </p:spPr>
        <p:txBody>
          <a:bodyPr anchor="t" anchorCtr="0"/>
          <a:lstStyle>
            <a:lvl1pPr>
              <a:defRPr sz="3600" baseline="0">
                <a:solidFill>
                  <a:srgbClr val="076181"/>
                </a:solidFill>
                <a:latin typeface="Gotham Bold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0"/>
          </p:nvPr>
        </p:nvSpPr>
        <p:spPr>
          <a:xfrm>
            <a:off x="831850" y="1676854"/>
            <a:ext cx="10350500" cy="453231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76181"/>
                </a:solidFill>
                <a:latin typeface="Gotham Medium" panose="02000604030000020004" pitchFamily="50" charset="0"/>
              </a:defRPr>
            </a:lvl1pPr>
            <a:lvl2pPr>
              <a:defRPr>
                <a:solidFill>
                  <a:srgbClr val="076181"/>
                </a:solidFill>
                <a:latin typeface="Gotham Medium" panose="02000604030000020004" pitchFamily="50" charset="0"/>
              </a:defRPr>
            </a:lvl2pPr>
            <a:lvl3pPr>
              <a:defRPr>
                <a:solidFill>
                  <a:srgbClr val="076181"/>
                </a:solidFill>
                <a:latin typeface="Gotham Medium" panose="02000604030000020004" pitchFamily="50" charset="0"/>
              </a:defRPr>
            </a:lvl3pPr>
            <a:lvl4pPr>
              <a:defRPr>
                <a:solidFill>
                  <a:srgbClr val="076181"/>
                </a:solidFill>
                <a:latin typeface="Gotham Medium" panose="02000604030000020004" pitchFamily="50" charset="0"/>
              </a:defRPr>
            </a:lvl4pPr>
            <a:lvl5pPr>
              <a:defRPr>
                <a:solidFill>
                  <a:srgbClr val="076181"/>
                </a:solidFill>
                <a:latin typeface="Gotham Medium" panose="0200060403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A89336-C7C0-4079-A56B-E689644EB0B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0920" y="6472212"/>
            <a:ext cx="1322862" cy="246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9719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D34923-928B-4BEB-905E-176DD5E8D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8E15FDD-461E-41C6-9613-28F42A8DCF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79BD85CE-1071-4E90-8C86-0DC77FBAEC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4BEE5-72EB-49E1-B64B-313618BA3122}" type="datetimeFigureOut">
              <a:rPr lang="nl-NL" smtClean="0"/>
              <a:t>21-09-18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F844349F-8B81-414B-A102-BCC4BF37E8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6F456ABE-FFF4-4993-95DB-1948439CE8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D87A5-ECA9-4F04-98B7-4E3AC591B6C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032953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937793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</p:sldLayoutIdLst>
  <p:transition>
    <p:fad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tiff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7" Type="http://schemas.openxmlformats.org/officeDocument/2006/relationships/image" Target="../media/image9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tiff"/><Relationship Id="rId5" Type="http://schemas.openxmlformats.org/officeDocument/2006/relationships/image" Target="../media/image7.tiff"/><Relationship Id="rId4" Type="http://schemas.openxmlformats.org/officeDocument/2006/relationships/image" Target="../media/image6.tiff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3.tiff"/><Relationship Id="rId5" Type="http://schemas.openxmlformats.org/officeDocument/2006/relationships/image" Target="../media/image62.tiff"/><Relationship Id="rId4" Type="http://schemas.openxmlformats.org/officeDocument/2006/relationships/image" Target="../media/image61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tiff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.v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145117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AF076B-D716-C54F-B7A0-5657CA913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Promises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259BB7D-672D-6F46-817D-432DE8F8DFA9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nl-NL" b="1" dirty="0">
              <a:solidFill>
                <a:srgbClr val="000080"/>
              </a:solidFill>
            </a:endParaRPr>
          </a:p>
          <a:p>
            <a:pPr marL="0" indent="0">
              <a:buNone/>
            </a:pPr>
            <a:endParaRPr lang="nl-NL" b="1" i="1" dirty="0">
              <a:solidFill>
                <a:srgbClr val="000080"/>
              </a:solidFill>
            </a:endParaRPr>
          </a:p>
          <a:p>
            <a:pPr marL="0" indent="0">
              <a:buNone/>
            </a:pPr>
            <a:endParaRPr lang="nl-NL" i="1" dirty="0"/>
          </a:p>
          <a:p>
            <a:pPr marL="0" indent="0">
              <a:buNone/>
            </a:pPr>
            <a:r>
              <a:rPr lang="nl-NL" dirty="0" err="1">
                <a:solidFill>
                  <a:srgbClr val="FFC66D"/>
                </a:solidFill>
              </a:rPr>
              <a:t>fetch</a:t>
            </a:r>
            <a:r>
              <a:rPr lang="nl-NL" dirty="0"/>
              <a:t>(</a:t>
            </a:r>
            <a:r>
              <a:rPr lang="nl-NL" dirty="0" err="1">
                <a:solidFill>
                  <a:srgbClr val="DBEFFF"/>
                </a:solidFill>
              </a:rPr>
              <a:t>endpointUrl</a:t>
            </a:r>
            <a:r>
              <a:rPr lang="nl-NL" dirty="0"/>
              <a:t>).</a:t>
            </a:r>
            <a:r>
              <a:rPr lang="nl-NL" dirty="0" err="1">
                <a:solidFill>
                  <a:srgbClr val="FFC66D"/>
                </a:solidFill>
              </a:rPr>
              <a:t>then</a:t>
            </a:r>
            <a:r>
              <a:rPr lang="nl-NL" dirty="0"/>
              <a:t>(</a:t>
            </a:r>
            <a:r>
              <a:rPr lang="nl-NL" dirty="0">
                <a:solidFill>
                  <a:srgbClr val="DBEFFF"/>
                </a:solidFill>
              </a:rPr>
              <a:t>response </a:t>
            </a:r>
            <a:r>
              <a:rPr lang="nl-NL" dirty="0"/>
              <a:t>=&gt;</a:t>
            </a:r>
          </a:p>
          <a:p>
            <a:pPr marL="0" indent="0">
              <a:buNone/>
            </a:pPr>
            <a:r>
              <a:rPr lang="nl-NL" dirty="0"/>
              <a:t>  </a:t>
            </a:r>
            <a:r>
              <a:rPr lang="nl-NL" dirty="0" err="1">
                <a:solidFill>
                  <a:srgbClr val="DBEFFF"/>
                </a:solidFill>
              </a:rPr>
              <a:t>response</a:t>
            </a:r>
            <a:r>
              <a:rPr lang="nl-NL" dirty="0" err="1"/>
              <a:t>.</a:t>
            </a:r>
            <a:r>
              <a:rPr lang="nl-NL" dirty="0" err="1">
                <a:solidFill>
                  <a:srgbClr val="FFC66D"/>
                </a:solidFill>
              </a:rPr>
              <a:t>json</a:t>
            </a:r>
            <a:r>
              <a:rPr lang="nl-NL" dirty="0"/>
              <a:t>()</a:t>
            </a:r>
          </a:p>
          <a:p>
            <a:pPr marL="0" indent="0">
              <a:buNone/>
            </a:pPr>
            <a:r>
              <a:rPr lang="nl-NL" dirty="0"/>
              <a:t>).</a:t>
            </a:r>
            <a:r>
              <a:rPr lang="nl-NL" dirty="0" err="1">
                <a:solidFill>
                  <a:srgbClr val="FFC66D"/>
                </a:solidFill>
              </a:rPr>
              <a:t>then</a:t>
            </a:r>
            <a:r>
              <a:rPr lang="nl-NL" dirty="0"/>
              <a:t>(</a:t>
            </a:r>
            <a:r>
              <a:rPr lang="nl-NL" dirty="0" err="1">
                <a:solidFill>
                  <a:srgbClr val="DBEFFF"/>
                </a:solidFill>
              </a:rPr>
              <a:t>repos</a:t>
            </a:r>
            <a:r>
              <a:rPr lang="nl-NL" dirty="0">
                <a:solidFill>
                  <a:srgbClr val="DBEFFF"/>
                </a:solidFill>
              </a:rPr>
              <a:t> </a:t>
            </a:r>
            <a:r>
              <a:rPr lang="nl-NL" dirty="0"/>
              <a:t>=&gt;</a:t>
            </a:r>
          </a:p>
          <a:p>
            <a:pPr marL="0" indent="0">
              <a:buNone/>
            </a:pPr>
            <a:r>
              <a:rPr lang="nl-NL" dirty="0"/>
              <a:t>  </a:t>
            </a:r>
            <a:r>
              <a:rPr lang="nl-NL" dirty="0" err="1">
                <a:solidFill>
                  <a:srgbClr val="DBEFFF"/>
                </a:solidFill>
              </a:rPr>
              <a:t>console</a:t>
            </a:r>
            <a:r>
              <a:rPr lang="nl-NL" dirty="0" err="1"/>
              <a:t>.</a:t>
            </a:r>
            <a:r>
              <a:rPr lang="nl-NL" dirty="0" err="1">
                <a:solidFill>
                  <a:srgbClr val="FFC66D"/>
                </a:solidFill>
              </a:rPr>
              <a:t>log</a:t>
            </a:r>
            <a:r>
              <a:rPr lang="nl-NL" dirty="0"/>
              <a:t>(</a:t>
            </a:r>
            <a:r>
              <a:rPr lang="nl-NL" dirty="0" err="1">
                <a:solidFill>
                  <a:srgbClr val="DBEFFF"/>
                </a:solidFill>
              </a:rPr>
              <a:t>repos</a:t>
            </a:r>
            <a:r>
              <a:rPr lang="nl-NL" dirty="0"/>
              <a:t>[</a:t>
            </a:r>
            <a:r>
              <a:rPr lang="nl-NL" dirty="0">
                <a:solidFill>
                  <a:srgbClr val="8DD0FF"/>
                </a:solidFill>
              </a:rPr>
              <a:t>0</a:t>
            </a:r>
            <a:r>
              <a:rPr lang="nl-NL" dirty="0"/>
              <a:t>].</a:t>
            </a:r>
            <a:r>
              <a:rPr lang="nl-NL" dirty="0">
                <a:solidFill>
                  <a:srgbClr val="E6B1FF"/>
                </a:solidFill>
              </a:rPr>
              <a:t>name</a:t>
            </a:r>
            <a:r>
              <a:rPr lang="nl-NL" dirty="0"/>
              <a:t>)</a:t>
            </a:r>
          </a:p>
          <a:p>
            <a:pPr marL="0" indent="0">
              <a:buNone/>
            </a:pPr>
            <a:r>
              <a:rPr lang="nl-NL" dirty="0"/>
              <a:t>)</a:t>
            </a:r>
            <a:r>
              <a:rPr lang="nl-NL" dirty="0">
                <a:solidFill>
                  <a:srgbClr val="FF963C"/>
                </a:solidFill>
              </a:rPr>
              <a:t>;</a:t>
            </a:r>
            <a:br>
              <a:rPr lang="nl-NL" dirty="0">
                <a:solidFill>
                  <a:srgbClr val="FF963C"/>
                </a:solidFill>
              </a:rPr>
            </a:br>
            <a:endParaRPr lang="nl-NL" i="1" dirty="0"/>
          </a:p>
        </p:txBody>
      </p:sp>
    </p:spTree>
    <p:extLst>
      <p:ext uri="{BB962C8B-B14F-4D97-AF65-F5344CB8AC3E}">
        <p14:creationId xmlns:p14="http://schemas.microsoft.com/office/powerpoint/2010/main" val="19963550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5D149B3-0D6E-1144-8B72-E0C7C7D07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Async</a:t>
            </a:r>
            <a:r>
              <a:rPr lang="nl-NL" dirty="0"/>
              <a:t> / </a:t>
            </a:r>
            <a:r>
              <a:rPr lang="nl-NL" dirty="0" err="1"/>
              <a:t>await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6037974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AF076B-D716-C54F-B7A0-5657CA913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async</a:t>
            </a:r>
            <a:r>
              <a:rPr lang="nl-NL" dirty="0"/>
              <a:t> / </a:t>
            </a:r>
            <a:r>
              <a:rPr lang="nl-NL" dirty="0" err="1"/>
              <a:t>await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259BB7D-672D-6F46-817D-432DE8F8DFA9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nl-NL" b="1" dirty="0">
              <a:solidFill>
                <a:srgbClr val="000080"/>
              </a:solidFill>
            </a:endParaRPr>
          </a:p>
          <a:p>
            <a:pPr marL="0" indent="0">
              <a:buNone/>
            </a:pPr>
            <a:endParaRPr lang="nl-NL" b="1" i="1" dirty="0">
              <a:solidFill>
                <a:srgbClr val="000080"/>
              </a:solidFill>
            </a:endParaRPr>
          </a:p>
          <a:p>
            <a:pPr marL="0" indent="0">
              <a:buNone/>
            </a:pPr>
            <a:endParaRPr lang="nl-NL" i="1" dirty="0"/>
          </a:p>
          <a:p>
            <a:pPr marL="0" indent="0">
              <a:buNone/>
            </a:pPr>
            <a:r>
              <a:rPr lang="nl-NL" dirty="0" err="1">
                <a:solidFill>
                  <a:srgbClr val="FFC66D"/>
                </a:solidFill>
              </a:rPr>
              <a:t>fetch</a:t>
            </a:r>
            <a:r>
              <a:rPr lang="nl-NL" dirty="0"/>
              <a:t>(</a:t>
            </a:r>
            <a:r>
              <a:rPr lang="nl-NL" dirty="0" err="1">
                <a:solidFill>
                  <a:srgbClr val="DBEFFF"/>
                </a:solidFill>
              </a:rPr>
              <a:t>endpointUrl</a:t>
            </a:r>
            <a:r>
              <a:rPr lang="nl-NL" dirty="0"/>
              <a:t>)</a:t>
            </a:r>
          </a:p>
          <a:p>
            <a:pPr marL="0" indent="0">
              <a:buNone/>
            </a:pPr>
            <a:r>
              <a:rPr lang="nl-NL" dirty="0"/>
              <a:t>  </a:t>
            </a:r>
            <a:r>
              <a:rPr lang="nl-NL" dirty="0" err="1">
                <a:solidFill>
                  <a:srgbClr val="DBEFFF"/>
                </a:solidFill>
              </a:rPr>
              <a:t>response</a:t>
            </a:r>
            <a:r>
              <a:rPr lang="nl-NL" dirty="0" err="1"/>
              <a:t>.</a:t>
            </a:r>
            <a:r>
              <a:rPr lang="nl-NL" dirty="0" err="1">
                <a:solidFill>
                  <a:srgbClr val="FFC66D"/>
                </a:solidFill>
              </a:rPr>
              <a:t>json</a:t>
            </a:r>
            <a:r>
              <a:rPr lang="nl-NL" dirty="0"/>
              <a:t>()</a:t>
            </a:r>
          </a:p>
          <a:p>
            <a:pPr marL="0" indent="0">
              <a:buNone/>
            </a:pPr>
            <a:endParaRPr lang="nl-NL" dirty="0">
              <a:solidFill>
                <a:srgbClr val="DBEFFF"/>
              </a:solidFill>
            </a:endParaRPr>
          </a:p>
          <a:p>
            <a:pPr marL="0" indent="0">
              <a:buNone/>
            </a:pPr>
            <a:r>
              <a:rPr lang="nl-NL" dirty="0">
                <a:solidFill>
                  <a:srgbClr val="DBEFFF"/>
                </a:solidFill>
              </a:rPr>
              <a:t>  </a:t>
            </a:r>
            <a:r>
              <a:rPr lang="nl-NL" dirty="0" err="1">
                <a:solidFill>
                  <a:srgbClr val="DBEFFF"/>
                </a:solidFill>
              </a:rPr>
              <a:t>console</a:t>
            </a:r>
            <a:r>
              <a:rPr lang="nl-NL" dirty="0" err="1"/>
              <a:t>.</a:t>
            </a:r>
            <a:r>
              <a:rPr lang="nl-NL" dirty="0" err="1">
                <a:solidFill>
                  <a:srgbClr val="FFC66D"/>
                </a:solidFill>
              </a:rPr>
              <a:t>log</a:t>
            </a:r>
            <a:r>
              <a:rPr lang="nl-NL" dirty="0"/>
              <a:t>(</a:t>
            </a:r>
            <a:r>
              <a:rPr lang="nl-NL" dirty="0" err="1">
                <a:solidFill>
                  <a:srgbClr val="DBEFFF"/>
                </a:solidFill>
              </a:rPr>
              <a:t>repos</a:t>
            </a:r>
            <a:r>
              <a:rPr lang="nl-NL" dirty="0"/>
              <a:t>[</a:t>
            </a:r>
            <a:r>
              <a:rPr lang="nl-NL" dirty="0">
                <a:solidFill>
                  <a:srgbClr val="8DD0FF"/>
                </a:solidFill>
              </a:rPr>
              <a:t>0</a:t>
            </a:r>
            <a:r>
              <a:rPr lang="nl-NL" dirty="0"/>
              <a:t>].</a:t>
            </a:r>
            <a:r>
              <a:rPr lang="nl-NL" dirty="0">
                <a:solidFill>
                  <a:srgbClr val="E6B1FF"/>
                </a:solidFill>
              </a:rPr>
              <a:t>name</a:t>
            </a:r>
            <a:r>
              <a:rPr lang="nl-NL" dirty="0"/>
              <a:t>)</a:t>
            </a:r>
          </a:p>
          <a:p>
            <a:pPr marL="0" indent="0">
              <a:buNone/>
            </a:pPr>
            <a:endParaRPr lang="nl-NL" i="1" dirty="0"/>
          </a:p>
        </p:txBody>
      </p:sp>
    </p:spTree>
    <p:extLst>
      <p:ext uri="{BB962C8B-B14F-4D97-AF65-F5344CB8AC3E}">
        <p14:creationId xmlns:p14="http://schemas.microsoft.com/office/powerpoint/2010/main" val="25891580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89FA509-AB61-D242-B87F-43364A5B0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async</a:t>
            </a:r>
            <a:r>
              <a:rPr lang="nl-NL" dirty="0"/>
              <a:t> / </a:t>
            </a:r>
            <a:r>
              <a:rPr lang="nl-NL" dirty="0" err="1"/>
              <a:t>await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4841C41-64CC-404D-9B8F-9EDEA3A75A99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0" indent="0">
              <a:buNone/>
            </a:pPr>
            <a:endParaRPr lang="nl-NL" b="1" dirty="0">
              <a:solidFill>
                <a:srgbClr val="FFA033"/>
              </a:solidFill>
            </a:endParaRPr>
          </a:p>
          <a:p>
            <a:pPr marL="0" indent="0">
              <a:buNone/>
            </a:pPr>
            <a:endParaRPr lang="nl-NL" b="1" dirty="0">
              <a:solidFill>
                <a:srgbClr val="FFA033"/>
              </a:solidFill>
            </a:endParaRPr>
          </a:p>
          <a:p>
            <a:pPr marL="0" indent="0">
              <a:buNone/>
            </a:pPr>
            <a:endParaRPr lang="nl-NL" b="1" dirty="0">
              <a:solidFill>
                <a:srgbClr val="FFA033"/>
              </a:solidFill>
            </a:endParaRPr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r>
              <a:rPr lang="nl-NL" dirty="0">
                <a:solidFill>
                  <a:srgbClr val="DBEFFF"/>
                </a:solidFill>
              </a:rPr>
              <a:t>  </a:t>
            </a:r>
            <a:r>
              <a:rPr lang="nl-NL" dirty="0" err="1">
                <a:solidFill>
                  <a:srgbClr val="DBEFFF"/>
                </a:solidFill>
              </a:rPr>
              <a:t>console</a:t>
            </a:r>
            <a:r>
              <a:rPr lang="nl-NL" dirty="0" err="1"/>
              <a:t>.</a:t>
            </a:r>
            <a:r>
              <a:rPr lang="nl-NL" dirty="0" err="1">
                <a:solidFill>
                  <a:srgbClr val="FFC66D"/>
                </a:solidFill>
              </a:rPr>
              <a:t>log</a:t>
            </a:r>
            <a:r>
              <a:rPr lang="nl-NL" dirty="0"/>
              <a:t>(</a:t>
            </a:r>
            <a:r>
              <a:rPr lang="nl-NL" dirty="0" err="1">
                <a:solidFill>
                  <a:srgbClr val="DBEFFF"/>
                </a:solidFill>
              </a:rPr>
              <a:t>repos</a:t>
            </a:r>
            <a:r>
              <a:rPr lang="nl-NL" dirty="0"/>
              <a:t>[</a:t>
            </a:r>
            <a:r>
              <a:rPr lang="nl-NL" dirty="0">
                <a:solidFill>
                  <a:srgbClr val="8DD0FF"/>
                </a:solidFill>
              </a:rPr>
              <a:t>0</a:t>
            </a:r>
            <a:r>
              <a:rPr lang="nl-NL" dirty="0"/>
              <a:t>].</a:t>
            </a:r>
            <a:r>
              <a:rPr lang="nl-NL" dirty="0">
                <a:solidFill>
                  <a:srgbClr val="E6B1FF"/>
                </a:solidFill>
              </a:rPr>
              <a:t>name</a:t>
            </a:r>
            <a:r>
              <a:rPr lang="nl-NL" dirty="0"/>
              <a:t>)</a:t>
            </a:r>
            <a:br>
              <a:rPr lang="nl-NL" dirty="0"/>
            </a:br>
            <a:endParaRPr lang="nl-NL" dirty="0"/>
          </a:p>
          <a:p>
            <a:pPr marL="0" indent="0">
              <a:buNone/>
            </a:pPr>
            <a:endParaRPr lang="nl-NL" dirty="0"/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1B3B89F8-A8D7-8444-804C-3F38DD5BC9BC}"/>
              </a:ext>
            </a:extLst>
          </p:cNvPr>
          <p:cNvSpPr/>
          <p:nvPr/>
        </p:nvSpPr>
        <p:spPr>
          <a:xfrm>
            <a:off x="4043454" y="2904913"/>
            <a:ext cx="2896049" cy="9961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nl-NL" sz="2800" dirty="0" err="1">
                <a:solidFill>
                  <a:srgbClr val="FFC66D"/>
                </a:solidFill>
                <a:latin typeface="Gotham Medium" panose="02000604030000020004"/>
              </a:rPr>
              <a:t>fetch</a:t>
            </a:r>
            <a:r>
              <a:rPr lang="nl-NL" sz="2800" dirty="0">
                <a:solidFill>
                  <a:srgbClr val="FFFFFF"/>
                </a:solidFill>
                <a:latin typeface="Gotham Medium" panose="02000604030000020004"/>
              </a:rPr>
              <a:t>(</a:t>
            </a:r>
            <a:r>
              <a:rPr lang="nl-NL" sz="2800" dirty="0" err="1">
                <a:solidFill>
                  <a:srgbClr val="FFFFFF"/>
                </a:solidFill>
                <a:latin typeface="Gotham Medium" panose="02000604030000020004"/>
              </a:rPr>
              <a:t>endpointUrl</a:t>
            </a:r>
            <a:r>
              <a:rPr lang="nl-NL" sz="2800" dirty="0">
                <a:solidFill>
                  <a:srgbClr val="FFFFFF"/>
                </a:solidFill>
                <a:latin typeface="Gotham Medium" panose="02000604030000020004"/>
              </a:rPr>
              <a:t>)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nl-NL" sz="2800" dirty="0" err="1">
                <a:solidFill>
                  <a:srgbClr val="DBEFFF"/>
                </a:solidFill>
                <a:latin typeface="Gotham Medium" panose="02000604030000020004"/>
              </a:rPr>
              <a:t>response</a:t>
            </a:r>
            <a:r>
              <a:rPr lang="nl-NL" sz="2800" dirty="0" err="1">
                <a:solidFill>
                  <a:srgbClr val="FFFFFF"/>
                </a:solidFill>
                <a:latin typeface="Gotham Medium" panose="02000604030000020004"/>
              </a:rPr>
              <a:t>.</a:t>
            </a:r>
            <a:r>
              <a:rPr lang="nl-NL" sz="2800" dirty="0" err="1">
                <a:solidFill>
                  <a:srgbClr val="FFC66D"/>
                </a:solidFill>
                <a:latin typeface="Gotham Medium" panose="02000604030000020004"/>
              </a:rPr>
              <a:t>json</a:t>
            </a:r>
            <a:r>
              <a:rPr lang="nl-NL" sz="2800" dirty="0">
                <a:solidFill>
                  <a:srgbClr val="FFFFFF"/>
                </a:solidFill>
                <a:latin typeface="Gotham Medium" panose="02000604030000020004"/>
              </a:rPr>
              <a:t>()</a:t>
            </a:r>
            <a:endParaRPr lang="nl-NL" sz="2800" dirty="0"/>
          </a:p>
        </p:txBody>
      </p:sp>
    </p:spTree>
    <p:extLst>
      <p:ext uri="{BB962C8B-B14F-4D97-AF65-F5344CB8AC3E}">
        <p14:creationId xmlns:p14="http://schemas.microsoft.com/office/powerpoint/2010/main" val="12422136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89FA509-AB61-D242-B87F-43364A5B0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async</a:t>
            </a:r>
            <a:r>
              <a:rPr lang="nl-NL" dirty="0"/>
              <a:t> / </a:t>
            </a:r>
            <a:r>
              <a:rPr lang="nl-NL" dirty="0" err="1"/>
              <a:t>await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4841C41-64CC-404D-9B8F-9EDEA3A75A99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0" indent="0">
              <a:buNone/>
            </a:pPr>
            <a:endParaRPr lang="nl-NL" b="1" dirty="0">
              <a:solidFill>
                <a:srgbClr val="FFA033"/>
              </a:solidFill>
            </a:endParaRPr>
          </a:p>
          <a:p>
            <a:pPr marL="0" indent="0">
              <a:buNone/>
            </a:pPr>
            <a:endParaRPr lang="nl-NL" b="1" dirty="0">
              <a:solidFill>
                <a:srgbClr val="FFA033"/>
              </a:solidFill>
            </a:endParaRPr>
          </a:p>
          <a:p>
            <a:pPr marL="0" indent="0">
              <a:buNone/>
            </a:pPr>
            <a:endParaRPr lang="nl-NL" b="1" dirty="0">
              <a:solidFill>
                <a:srgbClr val="FFA033"/>
              </a:solidFill>
            </a:endParaRPr>
          </a:p>
          <a:p>
            <a:pPr marL="0" indent="0">
              <a:buNone/>
            </a:pPr>
            <a:r>
              <a:rPr lang="nl-NL" b="1" dirty="0">
                <a:solidFill>
                  <a:srgbClr val="FFA033"/>
                </a:solidFill>
              </a:rPr>
              <a:t>  </a:t>
            </a:r>
            <a:r>
              <a:rPr lang="nl-NL" b="1" dirty="0" err="1">
                <a:solidFill>
                  <a:srgbClr val="FFA033"/>
                </a:solidFill>
              </a:rPr>
              <a:t>const</a:t>
            </a:r>
            <a:r>
              <a:rPr lang="nl-NL" b="1" dirty="0">
                <a:solidFill>
                  <a:srgbClr val="FFA033"/>
                </a:solidFill>
              </a:rPr>
              <a:t> </a:t>
            </a:r>
            <a:r>
              <a:rPr lang="nl-NL" dirty="0">
                <a:solidFill>
                  <a:srgbClr val="DBEFFF"/>
                </a:solidFill>
              </a:rPr>
              <a:t>response </a:t>
            </a:r>
            <a:r>
              <a:rPr lang="nl-NL" dirty="0"/>
              <a:t>= 	</a:t>
            </a:r>
            <a:r>
              <a:rPr lang="nl-NL" b="1" dirty="0" err="1">
                <a:solidFill>
                  <a:srgbClr val="FFA033"/>
                </a:solidFill>
              </a:rPr>
              <a:t>await</a:t>
            </a:r>
            <a:r>
              <a:rPr lang="nl-NL" b="1" dirty="0">
                <a:solidFill>
                  <a:srgbClr val="FFA033"/>
                </a:solidFill>
              </a:rPr>
              <a:t> </a:t>
            </a:r>
          </a:p>
          <a:p>
            <a:pPr marL="0" indent="0">
              <a:buNone/>
            </a:pPr>
            <a:r>
              <a:rPr lang="nl-NL" b="1" dirty="0">
                <a:solidFill>
                  <a:srgbClr val="FFA033"/>
                </a:solidFill>
              </a:rPr>
              <a:t>  </a:t>
            </a:r>
            <a:r>
              <a:rPr lang="nl-NL" b="1" dirty="0" err="1">
                <a:solidFill>
                  <a:srgbClr val="FFA033"/>
                </a:solidFill>
              </a:rPr>
              <a:t>const</a:t>
            </a:r>
            <a:r>
              <a:rPr lang="nl-NL" b="1" dirty="0">
                <a:solidFill>
                  <a:srgbClr val="FFA033"/>
                </a:solidFill>
              </a:rPr>
              <a:t> </a:t>
            </a:r>
            <a:r>
              <a:rPr lang="nl-NL" dirty="0" err="1">
                <a:solidFill>
                  <a:srgbClr val="DBEFFF"/>
                </a:solidFill>
              </a:rPr>
              <a:t>repos</a:t>
            </a:r>
            <a:r>
              <a:rPr lang="nl-NL" dirty="0">
                <a:solidFill>
                  <a:srgbClr val="DBEFFF"/>
                </a:solidFill>
              </a:rPr>
              <a:t> </a:t>
            </a:r>
            <a:r>
              <a:rPr lang="nl-NL" dirty="0"/>
              <a:t>= 	</a:t>
            </a:r>
            <a:r>
              <a:rPr lang="nl-NL" b="1" dirty="0" err="1">
                <a:solidFill>
                  <a:srgbClr val="FFA033"/>
                </a:solidFill>
              </a:rPr>
              <a:t>await</a:t>
            </a:r>
            <a:endParaRPr lang="nl-NL" dirty="0"/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r>
              <a:rPr lang="nl-NL" dirty="0">
                <a:solidFill>
                  <a:srgbClr val="DBEFFF"/>
                </a:solidFill>
              </a:rPr>
              <a:t>  </a:t>
            </a:r>
            <a:r>
              <a:rPr lang="nl-NL" dirty="0" err="1">
                <a:solidFill>
                  <a:srgbClr val="DBEFFF"/>
                </a:solidFill>
              </a:rPr>
              <a:t>console</a:t>
            </a:r>
            <a:r>
              <a:rPr lang="nl-NL" dirty="0" err="1"/>
              <a:t>.</a:t>
            </a:r>
            <a:r>
              <a:rPr lang="nl-NL" dirty="0" err="1">
                <a:solidFill>
                  <a:srgbClr val="FFC66D"/>
                </a:solidFill>
              </a:rPr>
              <a:t>log</a:t>
            </a:r>
            <a:r>
              <a:rPr lang="nl-NL" dirty="0"/>
              <a:t>(</a:t>
            </a:r>
            <a:r>
              <a:rPr lang="nl-NL" dirty="0" err="1">
                <a:solidFill>
                  <a:srgbClr val="DBEFFF"/>
                </a:solidFill>
              </a:rPr>
              <a:t>repos</a:t>
            </a:r>
            <a:r>
              <a:rPr lang="nl-NL" dirty="0"/>
              <a:t>[</a:t>
            </a:r>
            <a:r>
              <a:rPr lang="nl-NL" dirty="0">
                <a:solidFill>
                  <a:srgbClr val="8DD0FF"/>
                </a:solidFill>
              </a:rPr>
              <a:t>0</a:t>
            </a:r>
            <a:r>
              <a:rPr lang="nl-NL" dirty="0"/>
              <a:t>].</a:t>
            </a:r>
            <a:r>
              <a:rPr lang="nl-NL" dirty="0">
                <a:solidFill>
                  <a:srgbClr val="E6B1FF"/>
                </a:solidFill>
              </a:rPr>
              <a:t>name</a:t>
            </a:r>
            <a:r>
              <a:rPr lang="nl-NL" dirty="0"/>
              <a:t>)</a:t>
            </a:r>
            <a:br>
              <a:rPr lang="nl-NL" dirty="0"/>
            </a:br>
            <a:endParaRPr lang="nl-NL" dirty="0"/>
          </a:p>
          <a:p>
            <a:pPr marL="0" indent="0">
              <a:buNone/>
            </a:pPr>
            <a:endParaRPr lang="nl-NL" dirty="0"/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1B3B89F8-A8D7-8444-804C-3F38DD5BC9BC}"/>
              </a:ext>
            </a:extLst>
          </p:cNvPr>
          <p:cNvSpPr/>
          <p:nvPr/>
        </p:nvSpPr>
        <p:spPr>
          <a:xfrm>
            <a:off x="4043454" y="2904913"/>
            <a:ext cx="2896049" cy="9961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nl-NL" sz="2800" dirty="0" err="1">
                <a:solidFill>
                  <a:srgbClr val="FFC66D"/>
                </a:solidFill>
                <a:latin typeface="Gotham Medium" panose="02000604030000020004"/>
              </a:rPr>
              <a:t>fetch</a:t>
            </a:r>
            <a:r>
              <a:rPr lang="nl-NL" sz="2800" dirty="0">
                <a:solidFill>
                  <a:srgbClr val="FFFFFF"/>
                </a:solidFill>
                <a:latin typeface="Gotham Medium" panose="02000604030000020004"/>
              </a:rPr>
              <a:t>(</a:t>
            </a:r>
            <a:r>
              <a:rPr lang="nl-NL" sz="2800" dirty="0" err="1">
                <a:solidFill>
                  <a:srgbClr val="FFFFFF"/>
                </a:solidFill>
                <a:latin typeface="Gotham Medium" panose="02000604030000020004"/>
              </a:rPr>
              <a:t>endpointUrl</a:t>
            </a:r>
            <a:r>
              <a:rPr lang="nl-NL" sz="2800" dirty="0">
                <a:solidFill>
                  <a:srgbClr val="FFFFFF"/>
                </a:solidFill>
                <a:latin typeface="Gotham Medium" panose="02000604030000020004"/>
              </a:rPr>
              <a:t>)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nl-NL" sz="2800" dirty="0" err="1">
                <a:solidFill>
                  <a:srgbClr val="DBEFFF"/>
                </a:solidFill>
                <a:latin typeface="Gotham Medium" panose="02000604030000020004"/>
              </a:rPr>
              <a:t>response</a:t>
            </a:r>
            <a:r>
              <a:rPr lang="nl-NL" sz="2800" dirty="0" err="1">
                <a:solidFill>
                  <a:srgbClr val="FFFFFF"/>
                </a:solidFill>
                <a:latin typeface="Gotham Medium" panose="02000604030000020004"/>
              </a:rPr>
              <a:t>.</a:t>
            </a:r>
            <a:r>
              <a:rPr lang="nl-NL" sz="2800" dirty="0" err="1">
                <a:solidFill>
                  <a:srgbClr val="FFC66D"/>
                </a:solidFill>
                <a:latin typeface="Gotham Medium" panose="02000604030000020004"/>
              </a:rPr>
              <a:t>json</a:t>
            </a:r>
            <a:r>
              <a:rPr lang="nl-NL" sz="2800" dirty="0">
                <a:solidFill>
                  <a:srgbClr val="FFFFFF"/>
                </a:solidFill>
                <a:latin typeface="Gotham Medium" panose="02000604030000020004"/>
              </a:rPr>
              <a:t>()</a:t>
            </a:r>
            <a:endParaRPr lang="nl-NL" sz="2800" dirty="0"/>
          </a:p>
        </p:txBody>
      </p:sp>
    </p:spTree>
    <p:extLst>
      <p:ext uri="{BB962C8B-B14F-4D97-AF65-F5344CB8AC3E}">
        <p14:creationId xmlns:p14="http://schemas.microsoft.com/office/powerpoint/2010/main" val="4080089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89FA509-AB61-D242-B87F-43364A5B0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async</a:t>
            </a:r>
            <a:r>
              <a:rPr lang="nl-NL" dirty="0"/>
              <a:t> / </a:t>
            </a:r>
            <a:r>
              <a:rPr lang="nl-NL" dirty="0" err="1"/>
              <a:t>await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4841C41-64CC-404D-9B8F-9EDEA3A75A99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0" indent="0">
              <a:buNone/>
            </a:pPr>
            <a:endParaRPr lang="nl-NL" b="1" dirty="0">
              <a:solidFill>
                <a:srgbClr val="FFA033"/>
              </a:solidFill>
            </a:endParaRPr>
          </a:p>
          <a:p>
            <a:pPr marL="0" indent="0">
              <a:buNone/>
            </a:pPr>
            <a:endParaRPr lang="nl-NL" b="1" dirty="0">
              <a:solidFill>
                <a:srgbClr val="FFA033"/>
              </a:solidFill>
            </a:endParaRPr>
          </a:p>
          <a:p>
            <a:pPr marL="0" indent="0">
              <a:buNone/>
            </a:pPr>
            <a:r>
              <a:rPr lang="nl-NL" b="1" dirty="0">
                <a:solidFill>
                  <a:srgbClr val="FFA033"/>
                </a:solidFill>
              </a:rPr>
              <a:t>           </a:t>
            </a:r>
            <a:r>
              <a:rPr lang="nl-NL" b="1" dirty="0" err="1">
                <a:solidFill>
                  <a:srgbClr val="FFA033"/>
                </a:solidFill>
              </a:rPr>
              <a:t>function</a:t>
            </a:r>
            <a:r>
              <a:rPr lang="nl-NL" b="1" dirty="0">
                <a:solidFill>
                  <a:srgbClr val="FFA033"/>
                </a:solidFill>
              </a:rPr>
              <a:t> </a:t>
            </a:r>
            <a:r>
              <a:rPr lang="nl-NL" dirty="0" err="1">
                <a:solidFill>
                  <a:srgbClr val="FFC66D"/>
                </a:solidFill>
              </a:rPr>
              <a:t>getLatestRepo</a:t>
            </a:r>
            <a:r>
              <a:rPr lang="nl-NL" dirty="0"/>
              <a:t>() {</a:t>
            </a:r>
          </a:p>
          <a:p>
            <a:pPr marL="0" indent="0">
              <a:buNone/>
            </a:pPr>
            <a:r>
              <a:rPr lang="nl-NL" dirty="0"/>
              <a:t>  </a:t>
            </a:r>
            <a:r>
              <a:rPr lang="nl-NL" b="1" dirty="0" err="1">
                <a:solidFill>
                  <a:srgbClr val="FFA033"/>
                </a:solidFill>
              </a:rPr>
              <a:t>const</a:t>
            </a:r>
            <a:r>
              <a:rPr lang="nl-NL" b="1" dirty="0">
                <a:solidFill>
                  <a:srgbClr val="FFA033"/>
                </a:solidFill>
              </a:rPr>
              <a:t> </a:t>
            </a:r>
            <a:r>
              <a:rPr lang="nl-NL" dirty="0">
                <a:solidFill>
                  <a:srgbClr val="DBEFFF"/>
                </a:solidFill>
              </a:rPr>
              <a:t>response </a:t>
            </a:r>
            <a:r>
              <a:rPr lang="nl-NL" dirty="0"/>
              <a:t>= 	</a:t>
            </a:r>
            <a:r>
              <a:rPr lang="nl-NL" b="1" dirty="0" err="1">
                <a:solidFill>
                  <a:srgbClr val="FFA033"/>
                </a:solidFill>
              </a:rPr>
              <a:t>await</a:t>
            </a:r>
            <a:r>
              <a:rPr lang="nl-NL" b="1" dirty="0">
                <a:solidFill>
                  <a:srgbClr val="FFA033"/>
                </a:solidFill>
              </a:rPr>
              <a:t> </a:t>
            </a:r>
          </a:p>
          <a:p>
            <a:pPr marL="0" indent="0">
              <a:buNone/>
            </a:pPr>
            <a:r>
              <a:rPr lang="nl-NL" b="1" dirty="0">
                <a:solidFill>
                  <a:srgbClr val="FFA033"/>
                </a:solidFill>
              </a:rPr>
              <a:t>  </a:t>
            </a:r>
            <a:r>
              <a:rPr lang="nl-NL" b="1" dirty="0" err="1">
                <a:solidFill>
                  <a:srgbClr val="FFA033"/>
                </a:solidFill>
              </a:rPr>
              <a:t>const</a:t>
            </a:r>
            <a:r>
              <a:rPr lang="nl-NL" b="1" dirty="0">
                <a:solidFill>
                  <a:srgbClr val="FFA033"/>
                </a:solidFill>
              </a:rPr>
              <a:t> </a:t>
            </a:r>
            <a:r>
              <a:rPr lang="nl-NL" dirty="0" err="1">
                <a:solidFill>
                  <a:srgbClr val="DBEFFF"/>
                </a:solidFill>
              </a:rPr>
              <a:t>repos</a:t>
            </a:r>
            <a:r>
              <a:rPr lang="nl-NL" dirty="0">
                <a:solidFill>
                  <a:srgbClr val="DBEFFF"/>
                </a:solidFill>
              </a:rPr>
              <a:t> </a:t>
            </a:r>
            <a:r>
              <a:rPr lang="nl-NL" dirty="0"/>
              <a:t>= 	</a:t>
            </a:r>
            <a:r>
              <a:rPr lang="nl-NL" b="1" dirty="0" err="1">
                <a:solidFill>
                  <a:srgbClr val="FFA033"/>
                </a:solidFill>
              </a:rPr>
              <a:t>await</a:t>
            </a:r>
            <a:endParaRPr lang="nl-NL" dirty="0"/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r>
              <a:rPr lang="nl-NL" dirty="0"/>
              <a:t>  </a:t>
            </a:r>
            <a:r>
              <a:rPr lang="nl-NL" b="1" dirty="0">
                <a:solidFill>
                  <a:srgbClr val="FFA033"/>
                </a:solidFill>
              </a:rPr>
              <a:t>return </a:t>
            </a:r>
            <a:r>
              <a:rPr lang="nl-NL" dirty="0" err="1">
                <a:solidFill>
                  <a:srgbClr val="DBEFFF"/>
                </a:solidFill>
              </a:rPr>
              <a:t>repos</a:t>
            </a:r>
            <a:r>
              <a:rPr lang="nl-NL" dirty="0"/>
              <a:t>[</a:t>
            </a:r>
            <a:r>
              <a:rPr lang="nl-NL" dirty="0">
                <a:solidFill>
                  <a:srgbClr val="8DD0FF"/>
                </a:solidFill>
              </a:rPr>
              <a:t>0</a:t>
            </a:r>
            <a:r>
              <a:rPr lang="nl-NL" dirty="0"/>
              <a:t>].</a:t>
            </a:r>
            <a:r>
              <a:rPr lang="nl-NL" dirty="0">
                <a:solidFill>
                  <a:srgbClr val="E6B1FF"/>
                </a:solidFill>
              </a:rPr>
              <a:t>name</a:t>
            </a:r>
            <a:r>
              <a:rPr lang="nl-NL" dirty="0">
                <a:solidFill>
                  <a:srgbClr val="FF963C"/>
                </a:solidFill>
              </a:rPr>
              <a:t>;</a:t>
            </a:r>
          </a:p>
          <a:p>
            <a:pPr marL="0" indent="0">
              <a:buNone/>
            </a:pPr>
            <a:r>
              <a:rPr lang="nl-NL" dirty="0"/>
              <a:t>}</a:t>
            </a:r>
            <a:br>
              <a:rPr lang="nl-NL" dirty="0"/>
            </a:br>
            <a:endParaRPr lang="nl-NL" dirty="0"/>
          </a:p>
          <a:p>
            <a:pPr marL="0" indent="0">
              <a:buNone/>
            </a:pPr>
            <a:endParaRPr lang="nl-NL" dirty="0"/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1B3B89F8-A8D7-8444-804C-3F38DD5BC9BC}"/>
              </a:ext>
            </a:extLst>
          </p:cNvPr>
          <p:cNvSpPr/>
          <p:nvPr/>
        </p:nvSpPr>
        <p:spPr>
          <a:xfrm>
            <a:off x="4043454" y="2904913"/>
            <a:ext cx="2896049" cy="9961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nl-NL" sz="2800" dirty="0" err="1">
                <a:solidFill>
                  <a:srgbClr val="FFC66D"/>
                </a:solidFill>
                <a:latin typeface="Gotham Medium" panose="02000604030000020004"/>
              </a:rPr>
              <a:t>fetch</a:t>
            </a:r>
            <a:r>
              <a:rPr lang="nl-NL" sz="2800" dirty="0">
                <a:solidFill>
                  <a:srgbClr val="FFFFFF"/>
                </a:solidFill>
                <a:latin typeface="Gotham Medium" panose="02000604030000020004"/>
              </a:rPr>
              <a:t>(</a:t>
            </a:r>
            <a:r>
              <a:rPr lang="nl-NL" sz="2800" dirty="0" err="1">
                <a:solidFill>
                  <a:srgbClr val="FFFFFF"/>
                </a:solidFill>
                <a:latin typeface="Gotham Medium" panose="02000604030000020004"/>
              </a:rPr>
              <a:t>endpointUrl</a:t>
            </a:r>
            <a:r>
              <a:rPr lang="nl-NL" sz="2800" dirty="0">
                <a:solidFill>
                  <a:srgbClr val="FFFFFF"/>
                </a:solidFill>
                <a:latin typeface="Gotham Medium" panose="02000604030000020004"/>
              </a:rPr>
              <a:t>)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nl-NL" sz="2800" dirty="0" err="1">
                <a:solidFill>
                  <a:srgbClr val="DBEFFF"/>
                </a:solidFill>
                <a:latin typeface="Gotham Medium" panose="02000604030000020004"/>
              </a:rPr>
              <a:t>response</a:t>
            </a:r>
            <a:r>
              <a:rPr lang="nl-NL" sz="2800" dirty="0" err="1">
                <a:solidFill>
                  <a:srgbClr val="FFFFFF"/>
                </a:solidFill>
                <a:latin typeface="Gotham Medium" panose="02000604030000020004"/>
              </a:rPr>
              <a:t>.</a:t>
            </a:r>
            <a:r>
              <a:rPr lang="nl-NL" sz="2800" dirty="0" err="1">
                <a:solidFill>
                  <a:srgbClr val="FFC66D"/>
                </a:solidFill>
                <a:latin typeface="Gotham Medium" panose="02000604030000020004"/>
              </a:rPr>
              <a:t>json</a:t>
            </a:r>
            <a:r>
              <a:rPr lang="nl-NL" sz="2800" dirty="0">
                <a:solidFill>
                  <a:srgbClr val="FFFFFF"/>
                </a:solidFill>
                <a:latin typeface="Gotham Medium" panose="02000604030000020004"/>
              </a:rPr>
              <a:t>()</a:t>
            </a:r>
            <a:endParaRPr lang="nl-NL" sz="2800" dirty="0"/>
          </a:p>
        </p:txBody>
      </p:sp>
    </p:spTree>
    <p:extLst>
      <p:ext uri="{BB962C8B-B14F-4D97-AF65-F5344CB8AC3E}">
        <p14:creationId xmlns:p14="http://schemas.microsoft.com/office/powerpoint/2010/main" val="16524656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89FA509-AB61-D242-B87F-43364A5B0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async</a:t>
            </a:r>
            <a:r>
              <a:rPr lang="nl-NL" dirty="0"/>
              <a:t> / </a:t>
            </a:r>
            <a:r>
              <a:rPr lang="nl-NL" dirty="0" err="1"/>
              <a:t>await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4841C41-64CC-404D-9B8F-9EDEA3A75A99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0" indent="0">
              <a:buNone/>
            </a:pPr>
            <a:endParaRPr lang="nl-NL" b="1" dirty="0">
              <a:solidFill>
                <a:srgbClr val="FFA033"/>
              </a:solidFill>
            </a:endParaRPr>
          </a:p>
          <a:p>
            <a:pPr marL="0" indent="0">
              <a:buNone/>
            </a:pPr>
            <a:endParaRPr lang="nl-NL" b="1" dirty="0">
              <a:solidFill>
                <a:srgbClr val="FFA033"/>
              </a:solidFill>
            </a:endParaRPr>
          </a:p>
          <a:p>
            <a:pPr marL="0" indent="0">
              <a:buNone/>
            </a:pPr>
            <a:r>
              <a:rPr lang="nl-NL" b="1" dirty="0">
                <a:solidFill>
                  <a:srgbClr val="FFA033"/>
                </a:solidFill>
              </a:rPr>
              <a:t>           </a:t>
            </a:r>
            <a:r>
              <a:rPr lang="nl-NL" b="1" dirty="0" err="1">
                <a:solidFill>
                  <a:srgbClr val="FFA033"/>
                </a:solidFill>
              </a:rPr>
              <a:t>function</a:t>
            </a:r>
            <a:r>
              <a:rPr lang="nl-NL" b="1" dirty="0">
                <a:solidFill>
                  <a:srgbClr val="FFA033"/>
                </a:solidFill>
              </a:rPr>
              <a:t> </a:t>
            </a:r>
            <a:r>
              <a:rPr lang="nl-NL" dirty="0" err="1">
                <a:solidFill>
                  <a:srgbClr val="FFC66D"/>
                </a:solidFill>
              </a:rPr>
              <a:t>getLatestRepo</a:t>
            </a:r>
            <a:r>
              <a:rPr lang="nl-NL" dirty="0"/>
              <a:t>() {</a:t>
            </a:r>
          </a:p>
          <a:p>
            <a:pPr marL="0" indent="0">
              <a:buNone/>
            </a:pPr>
            <a:r>
              <a:rPr lang="nl-NL" dirty="0"/>
              <a:t>  </a:t>
            </a:r>
            <a:r>
              <a:rPr lang="nl-NL" b="1" dirty="0" err="1">
                <a:solidFill>
                  <a:srgbClr val="FFA033"/>
                </a:solidFill>
              </a:rPr>
              <a:t>const</a:t>
            </a:r>
            <a:r>
              <a:rPr lang="nl-NL" b="1" dirty="0">
                <a:solidFill>
                  <a:srgbClr val="FFA033"/>
                </a:solidFill>
              </a:rPr>
              <a:t> </a:t>
            </a:r>
            <a:r>
              <a:rPr lang="nl-NL" dirty="0">
                <a:solidFill>
                  <a:srgbClr val="DBEFFF"/>
                </a:solidFill>
              </a:rPr>
              <a:t>response </a:t>
            </a:r>
            <a:r>
              <a:rPr lang="nl-NL" dirty="0"/>
              <a:t>= 	</a:t>
            </a:r>
            <a:r>
              <a:rPr lang="nl-NL" b="1" dirty="0" err="1">
                <a:solidFill>
                  <a:srgbClr val="FFA033"/>
                </a:solidFill>
              </a:rPr>
              <a:t>await</a:t>
            </a:r>
            <a:r>
              <a:rPr lang="nl-NL" b="1" dirty="0">
                <a:solidFill>
                  <a:srgbClr val="FFA033"/>
                </a:solidFill>
              </a:rPr>
              <a:t> </a:t>
            </a:r>
          </a:p>
          <a:p>
            <a:pPr marL="0" indent="0">
              <a:buNone/>
            </a:pPr>
            <a:r>
              <a:rPr lang="nl-NL" b="1" dirty="0">
                <a:solidFill>
                  <a:srgbClr val="FFA033"/>
                </a:solidFill>
              </a:rPr>
              <a:t>  </a:t>
            </a:r>
            <a:r>
              <a:rPr lang="nl-NL" b="1" dirty="0" err="1">
                <a:solidFill>
                  <a:srgbClr val="FFA033"/>
                </a:solidFill>
              </a:rPr>
              <a:t>const</a:t>
            </a:r>
            <a:r>
              <a:rPr lang="nl-NL" b="1" dirty="0">
                <a:solidFill>
                  <a:srgbClr val="FFA033"/>
                </a:solidFill>
              </a:rPr>
              <a:t> </a:t>
            </a:r>
            <a:r>
              <a:rPr lang="nl-NL" dirty="0" err="1">
                <a:solidFill>
                  <a:srgbClr val="DBEFFF"/>
                </a:solidFill>
              </a:rPr>
              <a:t>repos</a:t>
            </a:r>
            <a:r>
              <a:rPr lang="nl-NL" dirty="0">
                <a:solidFill>
                  <a:srgbClr val="DBEFFF"/>
                </a:solidFill>
              </a:rPr>
              <a:t> </a:t>
            </a:r>
            <a:r>
              <a:rPr lang="nl-NL" dirty="0"/>
              <a:t>= 	</a:t>
            </a:r>
            <a:r>
              <a:rPr lang="nl-NL" b="1" dirty="0" err="1">
                <a:solidFill>
                  <a:srgbClr val="FFA033"/>
                </a:solidFill>
              </a:rPr>
              <a:t>await</a:t>
            </a:r>
            <a:endParaRPr lang="nl-NL" dirty="0"/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r>
              <a:rPr lang="nl-NL" dirty="0"/>
              <a:t>  </a:t>
            </a:r>
            <a:r>
              <a:rPr lang="nl-NL" b="1" dirty="0">
                <a:solidFill>
                  <a:srgbClr val="FFA033"/>
                </a:solidFill>
              </a:rPr>
              <a:t>return </a:t>
            </a:r>
            <a:r>
              <a:rPr lang="nl-NL" dirty="0" err="1">
                <a:solidFill>
                  <a:srgbClr val="DBEFFF"/>
                </a:solidFill>
              </a:rPr>
              <a:t>repos</a:t>
            </a:r>
            <a:r>
              <a:rPr lang="nl-NL" dirty="0"/>
              <a:t>[</a:t>
            </a:r>
            <a:r>
              <a:rPr lang="nl-NL" dirty="0">
                <a:solidFill>
                  <a:srgbClr val="8DD0FF"/>
                </a:solidFill>
              </a:rPr>
              <a:t>0</a:t>
            </a:r>
            <a:r>
              <a:rPr lang="nl-NL" dirty="0"/>
              <a:t>].</a:t>
            </a:r>
            <a:r>
              <a:rPr lang="nl-NL" dirty="0">
                <a:solidFill>
                  <a:srgbClr val="E6B1FF"/>
                </a:solidFill>
              </a:rPr>
              <a:t>name</a:t>
            </a:r>
            <a:r>
              <a:rPr lang="nl-NL" dirty="0">
                <a:solidFill>
                  <a:srgbClr val="FF963C"/>
                </a:solidFill>
              </a:rPr>
              <a:t>;</a:t>
            </a:r>
          </a:p>
          <a:p>
            <a:pPr marL="0" indent="0">
              <a:buNone/>
            </a:pPr>
            <a:r>
              <a:rPr lang="nl-NL" dirty="0"/>
              <a:t>}</a:t>
            </a:r>
            <a:br>
              <a:rPr lang="nl-NL" dirty="0"/>
            </a:br>
            <a:endParaRPr lang="nl-NL" dirty="0"/>
          </a:p>
          <a:p>
            <a:pPr marL="0" indent="0">
              <a:buNone/>
            </a:pPr>
            <a:endParaRPr lang="nl-NL" dirty="0"/>
          </a:p>
        </p:txBody>
      </p:sp>
      <p:sp>
        <p:nvSpPr>
          <p:cNvPr id="4" name="Rechthoek 3">
            <a:extLst>
              <a:ext uri="{FF2B5EF4-FFF2-40B4-BE49-F238E27FC236}">
                <a16:creationId xmlns:a16="http://schemas.microsoft.com/office/drawing/2014/main" id="{9389DE0A-5594-8549-961C-39E505F20B41}"/>
              </a:ext>
            </a:extLst>
          </p:cNvPr>
          <p:cNvSpPr/>
          <p:nvPr/>
        </p:nvSpPr>
        <p:spPr>
          <a:xfrm>
            <a:off x="349250" y="2347507"/>
            <a:ext cx="101277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sz="2800" b="1" dirty="0" err="1">
                <a:solidFill>
                  <a:srgbClr val="FFA033"/>
                </a:solidFill>
              </a:rPr>
              <a:t>async</a:t>
            </a:r>
            <a:endParaRPr lang="nl-NL" sz="2800" dirty="0"/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1B3B89F8-A8D7-8444-804C-3F38DD5BC9BC}"/>
              </a:ext>
            </a:extLst>
          </p:cNvPr>
          <p:cNvSpPr/>
          <p:nvPr/>
        </p:nvSpPr>
        <p:spPr>
          <a:xfrm>
            <a:off x="4043454" y="2904913"/>
            <a:ext cx="2896049" cy="9961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nl-NL" sz="2800" dirty="0" err="1">
                <a:solidFill>
                  <a:srgbClr val="FFC66D"/>
                </a:solidFill>
                <a:latin typeface="Gotham Medium" panose="02000604030000020004"/>
              </a:rPr>
              <a:t>fetch</a:t>
            </a:r>
            <a:r>
              <a:rPr lang="nl-NL" sz="2800" dirty="0">
                <a:solidFill>
                  <a:srgbClr val="FFFFFF"/>
                </a:solidFill>
                <a:latin typeface="Gotham Medium" panose="02000604030000020004"/>
              </a:rPr>
              <a:t>(</a:t>
            </a:r>
            <a:r>
              <a:rPr lang="nl-NL" sz="2800" dirty="0" err="1">
                <a:solidFill>
                  <a:srgbClr val="FFFFFF"/>
                </a:solidFill>
                <a:latin typeface="Gotham Medium" panose="02000604030000020004"/>
              </a:rPr>
              <a:t>endpointUrl</a:t>
            </a:r>
            <a:r>
              <a:rPr lang="nl-NL" sz="2800" dirty="0">
                <a:solidFill>
                  <a:srgbClr val="FFFFFF"/>
                </a:solidFill>
                <a:latin typeface="Gotham Medium" panose="02000604030000020004"/>
              </a:rPr>
              <a:t>)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nl-NL" sz="2800" dirty="0" err="1">
                <a:solidFill>
                  <a:srgbClr val="DBEFFF"/>
                </a:solidFill>
                <a:latin typeface="Gotham Medium" panose="02000604030000020004"/>
              </a:rPr>
              <a:t>response</a:t>
            </a:r>
            <a:r>
              <a:rPr lang="nl-NL" sz="2800" dirty="0" err="1">
                <a:solidFill>
                  <a:srgbClr val="FFFFFF"/>
                </a:solidFill>
                <a:latin typeface="Gotham Medium" panose="02000604030000020004"/>
              </a:rPr>
              <a:t>.</a:t>
            </a:r>
            <a:r>
              <a:rPr lang="nl-NL" sz="2800" dirty="0" err="1">
                <a:solidFill>
                  <a:srgbClr val="FFC66D"/>
                </a:solidFill>
                <a:latin typeface="Gotham Medium" panose="02000604030000020004"/>
              </a:rPr>
              <a:t>json</a:t>
            </a:r>
            <a:r>
              <a:rPr lang="nl-NL" sz="2800" dirty="0">
                <a:solidFill>
                  <a:srgbClr val="FFFFFF"/>
                </a:solidFill>
                <a:latin typeface="Gotham Medium" panose="02000604030000020004"/>
              </a:rPr>
              <a:t>()</a:t>
            </a:r>
            <a:endParaRPr lang="nl-NL" sz="2800" dirty="0"/>
          </a:p>
        </p:txBody>
      </p:sp>
    </p:spTree>
    <p:extLst>
      <p:ext uri="{BB962C8B-B14F-4D97-AF65-F5344CB8AC3E}">
        <p14:creationId xmlns:p14="http://schemas.microsoft.com/office/powerpoint/2010/main" val="12658704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AF076B-D716-C54F-B7A0-5657CA913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Browser support</a:t>
            </a:r>
          </a:p>
        </p:txBody>
      </p:sp>
      <p:pic>
        <p:nvPicPr>
          <p:cNvPr id="6" name="Tijdelijke aanduiding voor inhoud 5">
            <a:extLst>
              <a:ext uri="{FF2B5EF4-FFF2-40B4-BE49-F238E27FC236}">
                <a16:creationId xmlns:a16="http://schemas.microsoft.com/office/drawing/2014/main" id="{77B76FAB-11C8-CF44-A1CE-7D4118CD928B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/>
          <a:stretch>
            <a:fillRect/>
          </a:stretch>
        </p:blipFill>
        <p:spPr>
          <a:xfrm>
            <a:off x="349250" y="1386277"/>
            <a:ext cx="11537950" cy="5144308"/>
          </a:xfrm>
        </p:spPr>
      </p:pic>
      <p:sp>
        <p:nvSpPr>
          <p:cNvPr id="7" name="Wolk 6">
            <a:extLst>
              <a:ext uri="{FF2B5EF4-FFF2-40B4-BE49-F238E27FC236}">
                <a16:creationId xmlns:a16="http://schemas.microsoft.com/office/drawing/2014/main" id="{6CE88ECC-2CCD-734E-8370-D1735B3389D6}"/>
              </a:ext>
            </a:extLst>
          </p:cNvPr>
          <p:cNvSpPr/>
          <p:nvPr/>
        </p:nvSpPr>
        <p:spPr>
          <a:xfrm>
            <a:off x="1811867" y="1591734"/>
            <a:ext cx="8382000" cy="4436532"/>
          </a:xfrm>
          <a:prstGeom prst="cloud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2800" dirty="0">
                <a:solidFill>
                  <a:schemeClr val="tx1"/>
                </a:solidFill>
              </a:rPr>
              <a:t>It does </a:t>
            </a:r>
            <a:r>
              <a:rPr lang="nl-NL" sz="2800" dirty="0" err="1">
                <a:solidFill>
                  <a:schemeClr val="tx1"/>
                </a:solidFill>
              </a:rPr>
              <a:t>not</a:t>
            </a:r>
            <a:r>
              <a:rPr lang="nl-NL" sz="2800" dirty="0">
                <a:solidFill>
                  <a:schemeClr val="tx1"/>
                </a:solidFill>
              </a:rPr>
              <a:t> matter </a:t>
            </a:r>
            <a:r>
              <a:rPr lang="nl-NL" sz="2800" dirty="0" err="1">
                <a:solidFill>
                  <a:schemeClr val="tx1"/>
                </a:solidFill>
              </a:rPr>
              <a:t>if</a:t>
            </a:r>
            <a:r>
              <a:rPr lang="nl-NL" sz="2800" dirty="0">
                <a:solidFill>
                  <a:schemeClr val="tx1"/>
                </a:solidFill>
              </a:rPr>
              <a:t> </a:t>
            </a:r>
            <a:r>
              <a:rPr lang="nl-NL" sz="2800" dirty="0" err="1">
                <a:solidFill>
                  <a:schemeClr val="tx1"/>
                </a:solidFill>
              </a:rPr>
              <a:t>you</a:t>
            </a:r>
            <a:br>
              <a:rPr lang="nl-NL" sz="2800" dirty="0">
                <a:solidFill>
                  <a:schemeClr val="tx1"/>
                </a:solidFill>
              </a:rPr>
            </a:br>
            <a:br>
              <a:rPr lang="nl-NL" sz="2800" dirty="0">
                <a:solidFill>
                  <a:schemeClr val="tx1"/>
                </a:solidFill>
              </a:rPr>
            </a:br>
            <a:r>
              <a:rPr lang="nl-NL" sz="2800" dirty="0" err="1">
                <a:solidFill>
                  <a:schemeClr val="tx1"/>
                </a:solidFill>
              </a:rPr>
              <a:t>transpile</a:t>
            </a:r>
            <a:r>
              <a:rPr lang="nl-NL" sz="2800" dirty="0">
                <a:solidFill>
                  <a:schemeClr val="tx1"/>
                </a:solidFill>
              </a:rPr>
              <a:t> </a:t>
            </a:r>
            <a:r>
              <a:rPr lang="nl-NL" sz="2800" dirty="0" err="1">
                <a:solidFill>
                  <a:schemeClr val="tx1"/>
                </a:solidFill>
              </a:rPr>
              <a:t>your</a:t>
            </a:r>
            <a:r>
              <a:rPr lang="nl-NL" sz="2800" dirty="0">
                <a:solidFill>
                  <a:schemeClr val="tx1"/>
                </a:solidFill>
              </a:rPr>
              <a:t> code!</a:t>
            </a:r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AA6451EC-889B-1F4A-8327-7A88CF905BC2}"/>
              </a:ext>
            </a:extLst>
          </p:cNvPr>
          <p:cNvSpPr/>
          <p:nvPr/>
        </p:nvSpPr>
        <p:spPr>
          <a:xfrm>
            <a:off x="9779764" y="890660"/>
            <a:ext cx="21074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>
                <a:solidFill>
                  <a:srgbClr val="DBEFFF"/>
                </a:solidFill>
              </a:rPr>
              <a:t>Source: </a:t>
            </a:r>
            <a:r>
              <a:rPr lang="nl-NL" dirty="0" err="1">
                <a:solidFill>
                  <a:srgbClr val="DBEFFF"/>
                </a:solidFill>
              </a:rPr>
              <a:t>caniuse.com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56540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E06FC8F-E787-BC4E-854C-186AE5142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pitfalls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9279844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AF076B-D716-C54F-B7A0-5657CA913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dirty="0" err="1"/>
              <a:t>Example</a:t>
            </a:r>
            <a:r>
              <a:rPr lang="nl-NL" dirty="0"/>
              <a:t>: </a:t>
            </a:r>
            <a:r>
              <a:rPr lang="nl-NL" dirty="0" err="1"/>
              <a:t>comparing</a:t>
            </a:r>
            <a:r>
              <a:rPr lang="nl-NL" dirty="0"/>
              <a:t> </a:t>
            </a:r>
            <a:r>
              <a:rPr lang="nl-NL" dirty="0" err="1"/>
              <a:t>repos</a:t>
            </a:r>
            <a:endParaRPr lang="nl-NL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5902503-70E8-4516-A245-D581C5F6DF8F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r>
              <a:rPr lang="en-US" dirty="0"/>
              <a:t>I have three friends.</a:t>
            </a:r>
          </a:p>
          <a:p>
            <a:r>
              <a:rPr lang="en-US" dirty="0"/>
              <a:t>Who did the most recent push?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92CC6784-C20F-C943-990B-1BCF95EE03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0243" y="2339023"/>
            <a:ext cx="4027977" cy="3931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7071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3CB20DB-A8E9-DB47-8339-B52605B4C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Handling </a:t>
            </a:r>
            <a:r>
              <a:rPr lang="nl-NL" dirty="0" err="1"/>
              <a:t>asynchronicity</a:t>
            </a:r>
            <a:r>
              <a:rPr lang="nl-NL" dirty="0"/>
              <a:t> in Javascript in 2018</a:t>
            </a:r>
          </a:p>
        </p:txBody>
      </p:sp>
    </p:spTree>
    <p:extLst>
      <p:ext uri="{BB962C8B-B14F-4D97-AF65-F5344CB8AC3E}">
        <p14:creationId xmlns:p14="http://schemas.microsoft.com/office/powerpoint/2010/main" val="28047388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D566366-64BB-DB41-8599-E4DED78CD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Comparing</a:t>
            </a:r>
            <a:r>
              <a:rPr lang="nl-NL" dirty="0"/>
              <a:t> </a:t>
            </a:r>
            <a:r>
              <a:rPr lang="nl-NL" dirty="0" err="1"/>
              <a:t>repos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3A16EB7-D0C9-7F43-8B61-2057992C86D4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0" indent="0">
              <a:buNone/>
            </a:pPr>
            <a:endParaRPr lang="nl-NL" b="1" dirty="0">
              <a:solidFill>
                <a:srgbClr val="FFA033"/>
              </a:solidFill>
            </a:endParaRPr>
          </a:p>
          <a:p>
            <a:pPr marL="0" indent="0">
              <a:buNone/>
            </a:pPr>
            <a:endParaRPr lang="nl-NL" b="1" dirty="0">
              <a:solidFill>
                <a:srgbClr val="FFA033"/>
              </a:solidFill>
            </a:endParaRPr>
          </a:p>
          <a:p>
            <a:pPr marL="0" indent="0">
              <a:buNone/>
            </a:pPr>
            <a:r>
              <a:rPr lang="nl-NL" b="1" dirty="0" err="1">
                <a:solidFill>
                  <a:srgbClr val="FFA033"/>
                </a:solidFill>
              </a:rPr>
              <a:t>const</a:t>
            </a:r>
            <a:r>
              <a:rPr lang="nl-NL" b="1" dirty="0">
                <a:solidFill>
                  <a:srgbClr val="FFA033"/>
                </a:solidFill>
              </a:rPr>
              <a:t> </a:t>
            </a:r>
            <a:r>
              <a:rPr lang="nl-NL" dirty="0" err="1">
                <a:solidFill>
                  <a:srgbClr val="DBEFFF"/>
                </a:solidFill>
              </a:rPr>
              <a:t>myRepo</a:t>
            </a:r>
            <a:r>
              <a:rPr lang="nl-NL" dirty="0">
                <a:solidFill>
                  <a:srgbClr val="DBEFFF"/>
                </a:solidFill>
              </a:rPr>
              <a:t> </a:t>
            </a:r>
            <a:r>
              <a:rPr lang="nl-NL" dirty="0"/>
              <a:t>= </a:t>
            </a:r>
            <a:r>
              <a:rPr lang="nl-NL" b="1" dirty="0" err="1">
                <a:solidFill>
                  <a:srgbClr val="FFA033"/>
                </a:solidFill>
              </a:rPr>
              <a:t>await</a:t>
            </a:r>
            <a:r>
              <a:rPr lang="nl-NL" b="1" dirty="0">
                <a:solidFill>
                  <a:srgbClr val="FFA033"/>
                </a:solidFill>
              </a:rPr>
              <a:t> </a:t>
            </a:r>
            <a:r>
              <a:rPr lang="nl-NL" dirty="0" err="1">
                <a:solidFill>
                  <a:srgbClr val="FFC66D"/>
                </a:solidFill>
              </a:rPr>
              <a:t>getLatestRepo</a:t>
            </a:r>
            <a:r>
              <a:rPr lang="nl-NL" dirty="0"/>
              <a:t>(</a:t>
            </a:r>
            <a:r>
              <a:rPr lang="nl-NL" dirty="0">
                <a:solidFill>
                  <a:srgbClr val="A5FF91"/>
                </a:solidFill>
              </a:rPr>
              <a:t>'</a:t>
            </a:r>
            <a:r>
              <a:rPr lang="nl-NL" dirty="0" err="1">
                <a:solidFill>
                  <a:srgbClr val="A5FF91"/>
                </a:solidFill>
              </a:rPr>
              <a:t>mvollebregt</a:t>
            </a:r>
            <a:r>
              <a:rPr lang="nl-NL" dirty="0">
                <a:solidFill>
                  <a:srgbClr val="A5FF91"/>
                </a:solidFill>
              </a:rPr>
              <a:t>’</a:t>
            </a:r>
            <a:r>
              <a:rPr lang="nl-NL" dirty="0"/>
              <a:t>)</a:t>
            </a:r>
            <a:r>
              <a:rPr lang="nl-NL" dirty="0">
                <a:solidFill>
                  <a:srgbClr val="FF963C"/>
                </a:solidFill>
              </a:rPr>
              <a:t>;</a:t>
            </a:r>
          </a:p>
          <a:p>
            <a:pPr marL="0" indent="0">
              <a:buNone/>
            </a:pPr>
            <a:r>
              <a:rPr lang="nl-NL" b="1" dirty="0" err="1">
                <a:solidFill>
                  <a:srgbClr val="FFA033"/>
                </a:solidFill>
              </a:rPr>
              <a:t>const</a:t>
            </a:r>
            <a:r>
              <a:rPr lang="nl-NL" b="1" dirty="0">
                <a:solidFill>
                  <a:srgbClr val="FFA033"/>
                </a:solidFill>
              </a:rPr>
              <a:t> </a:t>
            </a:r>
            <a:r>
              <a:rPr lang="nl-NL" dirty="0" err="1">
                <a:solidFill>
                  <a:srgbClr val="DBEFFF"/>
                </a:solidFill>
              </a:rPr>
              <a:t>myFriendsRepo</a:t>
            </a:r>
            <a:r>
              <a:rPr lang="nl-NL" dirty="0">
                <a:solidFill>
                  <a:srgbClr val="DBEFFF"/>
                </a:solidFill>
              </a:rPr>
              <a:t> </a:t>
            </a:r>
            <a:r>
              <a:rPr lang="nl-NL" dirty="0"/>
              <a:t>= </a:t>
            </a:r>
            <a:r>
              <a:rPr lang="nl-NL" b="1" dirty="0" err="1">
                <a:solidFill>
                  <a:srgbClr val="FFA033"/>
                </a:solidFill>
              </a:rPr>
              <a:t>await</a:t>
            </a:r>
            <a:r>
              <a:rPr lang="nl-NL" b="1" dirty="0">
                <a:solidFill>
                  <a:srgbClr val="FFA033"/>
                </a:solidFill>
              </a:rPr>
              <a:t> </a:t>
            </a:r>
            <a:r>
              <a:rPr lang="nl-NL" dirty="0" err="1">
                <a:solidFill>
                  <a:srgbClr val="FFC66D"/>
                </a:solidFill>
              </a:rPr>
              <a:t>getLatestRepo</a:t>
            </a:r>
            <a:r>
              <a:rPr lang="nl-NL" dirty="0"/>
              <a:t>(</a:t>
            </a:r>
            <a:r>
              <a:rPr lang="nl-NL" dirty="0">
                <a:solidFill>
                  <a:srgbClr val="A5FF91"/>
                </a:solidFill>
              </a:rPr>
              <a:t>'</a:t>
            </a:r>
            <a:r>
              <a:rPr lang="nl-NL" dirty="0" err="1">
                <a:solidFill>
                  <a:srgbClr val="A5FF91"/>
                </a:solidFill>
              </a:rPr>
              <a:t>ilionx</a:t>
            </a:r>
            <a:r>
              <a:rPr lang="nl-NL" dirty="0">
                <a:solidFill>
                  <a:srgbClr val="A5FF91"/>
                </a:solidFill>
              </a:rPr>
              <a:t>’</a:t>
            </a:r>
            <a:r>
              <a:rPr lang="nl-NL" dirty="0"/>
              <a:t>)</a:t>
            </a:r>
            <a:r>
              <a:rPr lang="nl-NL" dirty="0">
                <a:solidFill>
                  <a:srgbClr val="FF963C"/>
                </a:solidFill>
              </a:rPr>
              <a:t>;</a:t>
            </a:r>
          </a:p>
          <a:p>
            <a:pPr marL="0" indent="0">
              <a:buNone/>
            </a:pPr>
            <a:r>
              <a:rPr lang="nl-NL" b="1" dirty="0" err="1">
                <a:solidFill>
                  <a:srgbClr val="FFA033"/>
                </a:solidFill>
              </a:rPr>
              <a:t>const</a:t>
            </a:r>
            <a:r>
              <a:rPr lang="nl-NL" b="1" dirty="0">
                <a:solidFill>
                  <a:srgbClr val="FFA033"/>
                </a:solidFill>
              </a:rPr>
              <a:t> </a:t>
            </a:r>
            <a:r>
              <a:rPr lang="nl-NL" dirty="0" err="1">
                <a:solidFill>
                  <a:srgbClr val="DBEFFF"/>
                </a:solidFill>
              </a:rPr>
              <a:t>myOtherFriendsRepo</a:t>
            </a:r>
            <a:r>
              <a:rPr lang="nl-NL" dirty="0">
                <a:solidFill>
                  <a:srgbClr val="DBEFFF"/>
                </a:solidFill>
              </a:rPr>
              <a:t> </a:t>
            </a:r>
            <a:r>
              <a:rPr lang="nl-NL" dirty="0"/>
              <a:t>= </a:t>
            </a:r>
            <a:r>
              <a:rPr lang="nl-NL" b="1" dirty="0" err="1">
                <a:solidFill>
                  <a:srgbClr val="FFA033"/>
                </a:solidFill>
              </a:rPr>
              <a:t>await</a:t>
            </a:r>
            <a:r>
              <a:rPr lang="nl-NL" b="1" dirty="0">
                <a:solidFill>
                  <a:srgbClr val="FFA033"/>
                </a:solidFill>
              </a:rPr>
              <a:t> </a:t>
            </a:r>
            <a:r>
              <a:rPr lang="nl-NL" dirty="0" err="1">
                <a:solidFill>
                  <a:srgbClr val="FFC66D"/>
                </a:solidFill>
              </a:rPr>
              <a:t>getLatestRepo</a:t>
            </a:r>
            <a:r>
              <a:rPr lang="nl-NL" dirty="0"/>
              <a:t>(</a:t>
            </a:r>
            <a:r>
              <a:rPr lang="nl-NL" dirty="0">
                <a:solidFill>
                  <a:srgbClr val="A5FF91"/>
                </a:solidFill>
              </a:rPr>
              <a:t>'</a:t>
            </a:r>
            <a:r>
              <a:rPr lang="nl-NL" dirty="0" err="1">
                <a:solidFill>
                  <a:srgbClr val="A5FF91"/>
                </a:solidFill>
              </a:rPr>
              <a:t>qnh</a:t>
            </a:r>
            <a:r>
              <a:rPr lang="nl-NL" dirty="0">
                <a:solidFill>
                  <a:srgbClr val="A5FF91"/>
                </a:solidFill>
              </a:rPr>
              <a:t>’</a:t>
            </a:r>
            <a:r>
              <a:rPr lang="nl-NL" dirty="0"/>
              <a:t>)</a:t>
            </a:r>
            <a:r>
              <a:rPr lang="nl-NL" dirty="0">
                <a:solidFill>
                  <a:srgbClr val="FF963C"/>
                </a:solidFill>
              </a:rPr>
              <a:t>;</a:t>
            </a:r>
            <a:br>
              <a:rPr lang="nl-NL" dirty="0">
                <a:solidFill>
                  <a:srgbClr val="FF963C"/>
                </a:solidFill>
              </a:rPr>
            </a:br>
            <a:endParaRPr lang="nl-NL" dirty="0">
              <a:solidFill>
                <a:srgbClr val="FF963C"/>
              </a:solidFill>
            </a:endParaRPr>
          </a:p>
          <a:p>
            <a:pPr marL="0" indent="0">
              <a:buNone/>
            </a:pPr>
            <a:r>
              <a:rPr lang="nl-NL" b="1" dirty="0" err="1">
                <a:solidFill>
                  <a:srgbClr val="FFA033"/>
                </a:solidFill>
              </a:rPr>
              <a:t>if</a:t>
            </a:r>
            <a:r>
              <a:rPr lang="nl-NL" b="1" dirty="0">
                <a:solidFill>
                  <a:srgbClr val="FFA033"/>
                </a:solidFill>
              </a:rPr>
              <a:t> </a:t>
            </a:r>
            <a:r>
              <a:rPr lang="nl-NL" dirty="0"/>
              <a:t>(</a:t>
            </a:r>
            <a:r>
              <a:rPr lang="nl-NL" dirty="0" err="1">
                <a:solidFill>
                  <a:srgbClr val="DBEFFF"/>
                </a:solidFill>
              </a:rPr>
              <a:t>myRepo</a:t>
            </a:r>
            <a:r>
              <a:rPr lang="nl-NL" dirty="0" err="1"/>
              <a:t>.pushed_at</a:t>
            </a:r>
            <a:r>
              <a:rPr lang="nl-NL" dirty="0"/>
              <a:t> &gt; </a:t>
            </a:r>
            <a:r>
              <a:rPr lang="nl-NL" dirty="0" err="1">
                <a:solidFill>
                  <a:srgbClr val="DBEFFF"/>
                </a:solidFill>
              </a:rPr>
              <a:t>myFriendsRepo</a:t>
            </a:r>
            <a:r>
              <a:rPr lang="nl-NL" dirty="0" err="1"/>
              <a:t>.pushed_at</a:t>
            </a:r>
            <a:r>
              <a:rPr lang="nl-NL" dirty="0"/>
              <a:t> </a:t>
            </a:r>
          </a:p>
          <a:p>
            <a:pPr marL="0" indent="0">
              <a:buNone/>
            </a:pPr>
            <a:r>
              <a:rPr lang="nl-NL" dirty="0"/>
              <a:t>	&amp;&amp; </a:t>
            </a:r>
            <a:r>
              <a:rPr lang="nl-NL" dirty="0" err="1">
                <a:solidFill>
                  <a:srgbClr val="DBEFFF"/>
                </a:solidFill>
              </a:rPr>
              <a:t>myRepo</a:t>
            </a:r>
            <a:r>
              <a:rPr lang="nl-NL" dirty="0">
                <a:solidFill>
                  <a:srgbClr val="DBEFFF"/>
                </a:solidFill>
              </a:rPr>
              <a:t> </a:t>
            </a:r>
            <a:r>
              <a:rPr lang="nl-NL" dirty="0"/>
              <a:t>&gt; </a:t>
            </a:r>
            <a:r>
              <a:rPr lang="nl-NL" dirty="0" err="1">
                <a:solidFill>
                  <a:srgbClr val="DBEFFF"/>
                </a:solidFill>
              </a:rPr>
              <a:t>myOtherFriendsRepo</a:t>
            </a:r>
            <a:r>
              <a:rPr lang="nl-NL" dirty="0" err="1"/>
              <a:t>.pushed_at</a:t>
            </a:r>
            <a:r>
              <a:rPr lang="nl-NL" dirty="0"/>
              <a:t>) {</a:t>
            </a:r>
          </a:p>
          <a:p>
            <a:pPr marL="0" indent="0">
              <a:buNone/>
            </a:pPr>
            <a:r>
              <a:rPr lang="nl-NL" dirty="0"/>
              <a:t>  </a:t>
            </a:r>
            <a:r>
              <a:rPr lang="nl-NL" dirty="0" err="1">
                <a:solidFill>
                  <a:srgbClr val="DBEFFF"/>
                </a:solidFill>
              </a:rPr>
              <a:t>console</a:t>
            </a:r>
            <a:r>
              <a:rPr lang="nl-NL" dirty="0" err="1"/>
              <a:t>.</a:t>
            </a:r>
            <a:r>
              <a:rPr lang="nl-NL" dirty="0" err="1">
                <a:solidFill>
                  <a:srgbClr val="FFC66D"/>
                </a:solidFill>
              </a:rPr>
              <a:t>log</a:t>
            </a:r>
            <a:r>
              <a:rPr lang="nl-NL" dirty="0"/>
              <a:t>(</a:t>
            </a:r>
            <a:r>
              <a:rPr lang="nl-NL" dirty="0">
                <a:solidFill>
                  <a:srgbClr val="A5FF91"/>
                </a:solidFill>
              </a:rPr>
              <a:t>'I won!’</a:t>
            </a:r>
            <a:r>
              <a:rPr lang="nl-NL" dirty="0"/>
              <a:t>)</a:t>
            </a:r>
            <a:r>
              <a:rPr lang="nl-NL" dirty="0">
                <a:solidFill>
                  <a:srgbClr val="FF963C"/>
                </a:solidFill>
              </a:rPr>
              <a:t>;</a:t>
            </a:r>
          </a:p>
          <a:p>
            <a:pPr marL="0" indent="0">
              <a:buNone/>
            </a:pPr>
            <a:r>
              <a:rPr lang="nl-NL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851883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3A16EB7-D0C9-7F43-8B61-2057992C86D4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 flipH="1">
            <a:off x="349250" y="1370438"/>
            <a:ext cx="11537950" cy="5176060"/>
          </a:xfrm>
        </p:spPr>
        <p:txBody>
          <a:bodyPr/>
          <a:lstStyle/>
          <a:p>
            <a:pPr marL="0" indent="0">
              <a:buNone/>
            </a:pPr>
            <a:endParaRPr lang="nl-NL" b="1" dirty="0">
              <a:solidFill>
                <a:srgbClr val="FFA033"/>
              </a:solidFill>
            </a:endParaRPr>
          </a:p>
          <a:p>
            <a:pPr marL="0" indent="0">
              <a:buNone/>
            </a:pPr>
            <a:endParaRPr lang="nl-NL" b="1" dirty="0">
              <a:solidFill>
                <a:srgbClr val="FFA033"/>
              </a:solidFill>
            </a:endParaRPr>
          </a:p>
          <a:p>
            <a:pPr marL="0" indent="0">
              <a:buNone/>
            </a:pPr>
            <a:r>
              <a:rPr lang="nl-NL" b="1" dirty="0" err="1">
                <a:solidFill>
                  <a:srgbClr val="FFA033"/>
                </a:solidFill>
              </a:rPr>
              <a:t>const</a:t>
            </a:r>
            <a:r>
              <a:rPr lang="nl-NL" b="1" dirty="0">
                <a:solidFill>
                  <a:srgbClr val="FFA033"/>
                </a:solidFill>
              </a:rPr>
              <a:t> </a:t>
            </a:r>
            <a:r>
              <a:rPr lang="nl-NL" dirty="0" err="1">
                <a:solidFill>
                  <a:srgbClr val="DBEFFF"/>
                </a:solidFill>
              </a:rPr>
              <a:t>myRepo</a:t>
            </a:r>
            <a:r>
              <a:rPr lang="nl-NL" dirty="0">
                <a:solidFill>
                  <a:srgbClr val="DBEFFF"/>
                </a:solidFill>
              </a:rPr>
              <a:t> </a:t>
            </a:r>
            <a:r>
              <a:rPr lang="nl-NL" dirty="0"/>
              <a:t>= </a:t>
            </a:r>
            <a:r>
              <a:rPr lang="nl-NL" b="1" dirty="0" err="1">
                <a:solidFill>
                  <a:srgbClr val="FFA033"/>
                </a:solidFill>
              </a:rPr>
              <a:t>await</a:t>
            </a:r>
            <a:r>
              <a:rPr lang="nl-NL" b="1" dirty="0">
                <a:solidFill>
                  <a:srgbClr val="FFA033"/>
                </a:solidFill>
              </a:rPr>
              <a:t> </a:t>
            </a:r>
            <a:r>
              <a:rPr lang="nl-NL" dirty="0" err="1">
                <a:solidFill>
                  <a:srgbClr val="FFC66D"/>
                </a:solidFill>
              </a:rPr>
              <a:t>getLatestRepo</a:t>
            </a:r>
            <a:r>
              <a:rPr lang="nl-NL" dirty="0"/>
              <a:t>(</a:t>
            </a:r>
            <a:r>
              <a:rPr lang="nl-NL" dirty="0">
                <a:solidFill>
                  <a:srgbClr val="A5FF91"/>
                </a:solidFill>
              </a:rPr>
              <a:t>'</a:t>
            </a:r>
            <a:r>
              <a:rPr lang="nl-NL" dirty="0" err="1">
                <a:solidFill>
                  <a:srgbClr val="A5FF91"/>
                </a:solidFill>
              </a:rPr>
              <a:t>mvollebregt</a:t>
            </a:r>
            <a:r>
              <a:rPr lang="nl-NL" dirty="0">
                <a:solidFill>
                  <a:srgbClr val="A5FF91"/>
                </a:solidFill>
              </a:rPr>
              <a:t>’</a:t>
            </a:r>
            <a:r>
              <a:rPr lang="nl-NL" dirty="0"/>
              <a:t>)</a:t>
            </a:r>
            <a:r>
              <a:rPr lang="nl-NL" dirty="0">
                <a:solidFill>
                  <a:srgbClr val="FF963C"/>
                </a:solidFill>
              </a:rPr>
              <a:t>;</a:t>
            </a:r>
          </a:p>
          <a:p>
            <a:pPr marL="0" indent="0">
              <a:buNone/>
            </a:pPr>
            <a:r>
              <a:rPr lang="nl-NL" b="1" dirty="0" err="1">
                <a:solidFill>
                  <a:srgbClr val="FFA033"/>
                </a:solidFill>
              </a:rPr>
              <a:t>const</a:t>
            </a:r>
            <a:r>
              <a:rPr lang="nl-NL" b="1" dirty="0">
                <a:solidFill>
                  <a:srgbClr val="FFA033"/>
                </a:solidFill>
              </a:rPr>
              <a:t> </a:t>
            </a:r>
            <a:r>
              <a:rPr lang="nl-NL" dirty="0" err="1">
                <a:solidFill>
                  <a:srgbClr val="DBEFFF"/>
                </a:solidFill>
              </a:rPr>
              <a:t>myFriendsRepo</a:t>
            </a:r>
            <a:r>
              <a:rPr lang="nl-NL" dirty="0">
                <a:solidFill>
                  <a:srgbClr val="DBEFFF"/>
                </a:solidFill>
              </a:rPr>
              <a:t> </a:t>
            </a:r>
            <a:r>
              <a:rPr lang="nl-NL" dirty="0"/>
              <a:t>= </a:t>
            </a:r>
            <a:r>
              <a:rPr lang="nl-NL" b="1" dirty="0" err="1">
                <a:solidFill>
                  <a:srgbClr val="FFA033"/>
                </a:solidFill>
              </a:rPr>
              <a:t>await</a:t>
            </a:r>
            <a:r>
              <a:rPr lang="nl-NL" b="1" dirty="0">
                <a:solidFill>
                  <a:srgbClr val="FFA033"/>
                </a:solidFill>
              </a:rPr>
              <a:t> </a:t>
            </a:r>
            <a:r>
              <a:rPr lang="nl-NL" dirty="0" err="1">
                <a:solidFill>
                  <a:srgbClr val="FFC66D"/>
                </a:solidFill>
              </a:rPr>
              <a:t>getLatestRepo</a:t>
            </a:r>
            <a:r>
              <a:rPr lang="nl-NL" dirty="0"/>
              <a:t>(</a:t>
            </a:r>
            <a:r>
              <a:rPr lang="nl-NL" dirty="0">
                <a:solidFill>
                  <a:srgbClr val="A5FF91"/>
                </a:solidFill>
              </a:rPr>
              <a:t>'</a:t>
            </a:r>
            <a:r>
              <a:rPr lang="nl-NL" dirty="0" err="1">
                <a:solidFill>
                  <a:srgbClr val="A5FF91"/>
                </a:solidFill>
              </a:rPr>
              <a:t>ilionx</a:t>
            </a:r>
            <a:r>
              <a:rPr lang="nl-NL" dirty="0">
                <a:solidFill>
                  <a:srgbClr val="A5FF91"/>
                </a:solidFill>
              </a:rPr>
              <a:t>’</a:t>
            </a:r>
            <a:r>
              <a:rPr lang="nl-NL" dirty="0"/>
              <a:t>)</a:t>
            </a:r>
            <a:r>
              <a:rPr lang="nl-NL" dirty="0">
                <a:solidFill>
                  <a:srgbClr val="FF963C"/>
                </a:solidFill>
              </a:rPr>
              <a:t>;</a:t>
            </a:r>
          </a:p>
          <a:p>
            <a:pPr marL="0" indent="0">
              <a:buNone/>
            </a:pPr>
            <a:r>
              <a:rPr lang="nl-NL" b="1" dirty="0" err="1">
                <a:solidFill>
                  <a:srgbClr val="FFA033"/>
                </a:solidFill>
              </a:rPr>
              <a:t>const</a:t>
            </a:r>
            <a:r>
              <a:rPr lang="nl-NL" b="1" dirty="0">
                <a:solidFill>
                  <a:srgbClr val="FFA033"/>
                </a:solidFill>
              </a:rPr>
              <a:t> </a:t>
            </a:r>
            <a:r>
              <a:rPr lang="nl-NL" dirty="0" err="1">
                <a:solidFill>
                  <a:srgbClr val="DBEFFF"/>
                </a:solidFill>
              </a:rPr>
              <a:t>myOtherFriendsRepo</a:t>
            </a:r>
            <a:r>
              <a:rPr lang="nl-NL" dirty="0">
                <a:solidFill>
                  <a:srgbClr val="DBEFFF"/>
                </a:solidFill>
              </a:rPr>
              <a:t> </a:t>
            </a:r>
            <a:r>
              <a:rPr lang="nl-NL" dirty="0"/>
              <a:t>= </a:t>
            </a:r>
            <a:r>
              <a:rPr lang="nl-NL" b="1" dirty="0" err="1">
                <a:solidFill>
                  <a:srgbClr val="FFA033"/>
                </a:solidFill>
              </a:rPr>
              <a:t>await</a:t>
            </a:r>
            <a:r>
              <a:rPr lang="nl-NL" b="1" dirty="0">
                <a:solidFill>
                  <a:srgbClr val="FFA033"/>
                </a:solidFill>
              </a:rPr>
              <a:t> </a:t>
            </a:r>
            <a:r>
              <a:rPr lang="nl-NL" dirty="0" err="1">
                <a:solidFill>
                  <a:srgbClr val="FFC66D"/>
                </a:solidFill>
              </a:rPr>
              <a:t>getLatestRepo</a:t>
            </a:r>
            <a:r>
              <a:rPr lang="nl-NL" dirty="0"/>
              <a:t>(</a:t>
            </a:r>
            <a:r>
              <a:rPr lang="nl-NL" dirty="0">
                <a:solidFill>
                  <a:srgbClr val="A5FF91"/>
                </a:solidFill>
              </a:rPr>
              <a:t>'</a:t>
            </a:r>
            <a:r>
              <a:rPr lang="nl-NL" dirty="0" err="1">
                <a:solidFill>
                  <a:srgbClr val="A5FF91"/>
                </a:solidFill>
              </a:rPr>
              <a:t>qnh</a:t>
            </a:r>
            <a:r>
              <a:rPr lang="nl-NL" dirty="0">
                <a:solidFill>
                  <a:srgbClr val="A5FF91"/>
                </a:solidFill>
              </a:rPr>
              <a:t>’</a:t>
            </a:r>
            <a:r>
              <a:rPr lang="nl-NL" dirty="0"/>
              <a:t>)</a:t>
            </a:r>
            <a:r>
              <a:rPr lang="nl-NL" dirty="0">
                <a:solidFill>
                  <a:srgbClr val="FF963C"/>
                </a:solidFill>
              </a:rPr>
              <a:t>;</a:t>
            </a:r>
            <a:br>
              <a:rPr lang="nl-NL" dirty="0">
                <a:solidFill>
                  <a:srgbClr val="FF963C"/>
                </a:solidFill>
              </a:rPr>
            </a:br>
            <a:endParaRPr lang="nl-NL" dirty="0">
              <a:solidFill>
                <a:srgbClr val="FF963C"/>
              </a:solidFill>
            </a:endParaRPr>
          </a:p>
          <a:p>
            <a:pPr marL="0" indent="0">
              <a:buNone/>
            </a:pPr>
            <a:r>
              <a:rPr lang="nl-NL" b="1" dirty="0" err="1">
                <a:solidFill>
                  <a:srgbClr val="FFA033"/>
                </a:solidFill>
              </a:rPr>
              <a:t>if</a:t>
            </a:r>
            <a:r>
              <a:rPr lang="nl-NL" b="1" dirty="0">
                <a:solidFill>
                  <a:srgbClr val="FFA033"/>
                </a:solidFill>
              </a:rPr>
              <a:t> </a:t>
            </a:r>
            <a:r>
              <a:rPr lang="nl-NL" dirty="0"/>
              <a:t>(</a:t>
            </a:r>
            <a:r>
              <a:rPr lang="nl-NL" dirty="0" err="1">
                <a:solidFill>
                  <a:srgbClr val="DBEFFF"/>
                </a:solidFill>
              </a:rPr>
              <a:t>myRepo</a:t>
            </a:r>
            <a:r>
              <a:rPr lang="nl-NL" dirty="0" err="1"/>
              <a:t>.pushed_at</a:t>
            </a:r>
            <a:r>
              <a:rPr lang="nl-NL" dirty="0"/>
              <a:t> &gt; </a:t>
            </a:r>
            <a:r>
              <a:rPr lang="nl-NL" dirty="0" err="1">
                <a:solidFill>
                  <a:srgbClr val="DBEFFF"/>
                </a:solidFill>
              </a:rPr>
              <a:t>myFriendsRepo</a:t>
            </a:r>
            <a:r>
              <a:rPr lang="nl-NL" dirty="0" err="1"/>
              <a:t>.pushed_at</a:t>
            </a:r>
            <a:r>
              <a:rPr lang="nl-NL" dirty="0"/>
              <a:t> </a:t>
            </a:r>
          </a:p>
          <a:p>
            <a:pPr marL="0" indent="0">
              <a:buNone/>
            </a:pPr>
            <a:r>
              <a:rPr lang="nl-NL" dirty="0"/>
              <a:t>	&amp;&amp; </a:t>
            </a:r>
            <a:r>
              <a:rPr lang="nl-NL" dirty="0" err="1">
                <a:solidFill>
                  <a:srgbClr val="DBEFFF"/>
                </a:solidFill>
              </a:rPr>
              <a:t>myRepo</a:t>
            </a:r>
            <a:r>
              <a:rPr lang="nl-NL" dirty="0">
                <a:solidFill>
                  <a:srgbClr val="DBEFFF"/>
                </a:solidFill>
              </a:rPr>
              <a:t> </a:t>
            </a:r>
            <a:r>
              <a:rPr lang="nl-NL" dirty="0"/>
              <a:t>&gt; </a:t>
            </a:r>
            <a:r>
              <a:rPr lang="nl-NL" dirty="0" err="1">
                <a:solidFill>
                  <a:srgbClr val="DBEFFF"/>
                </a:solidFill>
              </a:rPr>
              <a:t>myOtherFriendsRepo</a:t>
            </a:r>
            <a:r>
              <a:rPr lang="nl-NL" dirty="0" err="1"/>
              <a:t>.pushed_at</a:t>
            </a:r>
            <a:r>
              <a:rPr lang="nl-NL" dirty="0"/>
              <a:t>) {</a:t>
            </a:r>
          </a:p>
          <a:p>
            <a:pPr marL="0" indent="0">
              <a:buNone/>
            </a:pPr>
            <a:r>
              <a:rPr lang="nl-NL" dirty="0"/>
              <a:t>  </a:t>
            </a:r>
            <a:r>
              <a:rPr lang="nl-NL" dirty="0" err="1">
                <a:solidFill>
                  <a:srgbClr val="DBEFFF"/>
                </a:solidFill>
              </a:rPr>
              <a:t>console</a:t>
            </a:r>
            <a:r>
              <a:rPr lang="nl-NL" dirty="0" err="1"/>
              <a:t>.</a:t>
            </a:r>
            <a:r>
              <a:rPr lang="nl-NL" dirty="0" err="1">
                <a:solidFill>
                  <a:srgbClr val="FFC66D"/>
                </a:solidFill>
              </a:rPr>
              <a:t>log</a:t>
            </a:r>
            <a:r>
              <a:rPr lang="nl-NL" dirty="0"/>
              <a:t>(</a:t>
            </a:r>
            <a:r>
              <a:rPr lang="nl-NL" dirty="0">
                <a:solidFill>
                  <a:srgbClr val="A5FF91"/>
                </a:solidFill>
              </a:rPr>
              <a:t>'I won!’</a:t>
            </a:r>
            <a:r>
              <a:rPr lang="nl-NL" dirty="0"/>
              <a:t>)</a:t>
            </a:r>
            <a:r>
              <a:rPr lang="nl-NL" dirty="0">
                <a:solidFill>
                  <a:srgbClr val="FF963C"/>
                </a:solidFill>
              </a:rPr>
              <a:t>;</a:t>
            </a:r>
          </a:p>
          <a:p>
            <a:pPr marL="0" indent="0">
              <a:buNone/>
            </a:pPr>
            <a:r>
              <a:rPr lang="nl-NL" dirty="0"/>
              <a:t>}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D566366-64BB-DB41-8599-E4DED78CD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Comparing</a:t>
            </a:r>
            <a:r>
              <a:rPr lang="nl-NL" dirty="0"/>
              <a:t> </a:t>
            </a:r>
            <a:r>
              <a:rPr lang="nl-NL" dirty="0" err="1"/>
              <a:t>repos</a:t>
            </a:r>
            <a:endParaRPr lang="nl-NL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B4A94C5E-5AD7-1548-B721-5ECC7464D3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99753"/>
            <a:ext cx="12192000" cy="5858494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43861DC1-52A3-C845-ACBE-2422EDA8A2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99753"/>
            <a:ext cx="12192000" cy="5858494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8256B1A4-722C-E945-B906-C2F346B116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99753"/>
            <a:ext cx="12192000" cy="5858494"/>
          </a:xfrm>
          <a:prstGeom prst="rect">
            <a:avLst/>
          </a:prstGeom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E405E2A9-F626-FC4B-97B8-9CD7182C94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499753"/>
            <a:ext cx="12192000" cy="5858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339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50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0D36C0-0501-7946-831B-45E1E9D9A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Promise.all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rescue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78C7451-2070-D849-B040-7001C43A5049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0" indent="0">
              <a:buNone/>
            </a:pPr>
            <a:endParaRPr lang="nl-NL" b="1" dirty="0">
              <a:solidFill>
                <a:srgbClr val="FFA033"/>
              </a:solidFill>
            </a:endParaRPr>
          </a:p>
          <a:p>
            <a:pPr marL="0" indent="0">
              <a:buNone/>
            </a:pPr>
            <a:endParaRPr lang="nl-NL" b="1" dirty="0">
              <a:solidFill>
                <a:srgbClr val="FFA033"/>
              </a:solidFill>
            </a:endParaRPr>
          </a:p>
          <a:p>
            <a:pPr marL="0" indent="0">
              <a:buNone/>
            </a:pPr>
            <a:r>
              <a:rPr lang="nl-NL" b="1" dirty="0" err="1">
                <a:solidFill>
                  <a:srgbClr val="FFA033"/>
                </a:solidFill>
              </a:rPr>
              <a:t>const</a:t>
            </a:r>
            <a:r>
              <a:rPr lang="nl-NL" b="1" dirty="0">
                <a:solidFill>
                  <a:srgbClr val="FFA033"/>
                </a:solidFill>
              </a:rPr>
              <a:t> </a:t>
            </a:r>
            <a:r>
              <a:rPr lang="nl-NL" dirty="0" err="1">
                <a:solidFill>
                  <a:srgbClr val="DBEFFF"/>
                </a:solidFill>
              </a:rPr>
              <a:t>myRepo</a:t>
            </a:r>
            <a:r>
              <a:rPr lang="nl-NL" dirty="0">
                <a:solidFill>
                  <a:srgbClr val="DBEFFF"/>
                </a:solidFill>
              </a:rPr>
              <a:t> </a:t>
            </a:r>
            <a:r>
              <a:rPr lang="nl-NL" dirty="0"/>
              <a:t>= 			</a:t>
            </a:r>
            <a:r>
              <a:rPr lang="nl-NL" b="1" dirty="0" err="1">
                <a:solidFill>
                  <a:srgbClr val="FFA033"/>
                </a:solidFill>
              </a:rPr>
              <a:t>await</a:t>
            </a:r>
            <a:endParaRPr lang="nl-NL" dirty="0">
              <a:solidFill>
                <a:srgbClr val="FF963C"/>
              </a:solidFill>
            </a:endParaRPr>
          </a:p>
          <a:p>
            <a:pPr marL="0" indent="0">
              <a:buNone/>
            </a:pPr>
            <a:r>
              <a:rPr lang="nl-NL" b="1" dirty="0" err="1">
                <a:solidFill>
                  <a:srgbClr val="FFA033"/>
                </a:solidFill>
              </a:rPr>
              <a:t>const</a:t>
            </a:r>
            <a:r>
              <a:rPr lang="nl-NL" b="1" dirty="0">
                <a:solidFill>
                  <a:srgbClr val="FFA033"/>
                </a:solidFill>
              </a:rPr>
              <a:t> </a:t>
            </a:r>
            <a:r>
              <a:rPr lang="nl-NL" dirty="0" err="1">
                <a:solidFill>
                  <a:srgbClr val="DBEFFF"/>
                </a:solidFill>
              </a:rPr>
              <a:t>myFriendsRepo</a:t>
            </a:r>
            <a:r>
              <a:rPr lang="nl-NL" dirty="0">
                <a:solidFill>
                  <a:srgbClr val="DBEFFF"/>
                </a:solidFill>
              </a:rPr>
              <a:t> </a:t>
            </a:r>
            <a:r>
              <a:rPr lang="nl-NL" dirty="0"/>
              <a:t>= 		</a:t>
            </a:r>
            <a:r>
              <a:rPr lang="nl-NL" b="1" dirty="0" err="1">
                <a:solidFill>
                  <a:srgbClr val="FFA033"/>
                </a:solidFill>
              </a:rPr>
              <a:t>await</a:t>
            </a:r>
            <a:endParaRPr lang="nl-NL" dirty="0">
              <a:solidFill>
                <a:srgbClr val="FF963C"/>
              </a:solidFill>
            </a:endParaRPr>
          </a:p>
          <a:p>
            <a:pPr marL="0" indent="0">
              <a:buNone/>
            </a:pPr>
            <a:r>
              <a:rPr lang="nl-NL" b="1" dirty="0" err="1">
                <a:solidFill>
                  <a:srgbClr val="FFA033"/>
                </a:solidFill>
              </a:rPr>
              <a:t>const</a:t>
            </a:r>
            <a:r>
              <a:rPr lang="nl-NL" b="1" dirty="0">
                <a:solidFill>
                  <a:srgbClr val="FFA033"/>
                </a:solidFill>
              </a:rPr>
              <a:t> </a:t>
            </a:r>
            <a:r>
              <a:rPr lang="nl-NL" dirty="0" err="1">
                <a:solidFill>
                  <a:srgbClr val="DBEFFF"/>
                </a:solidFill>
              </a:rPr>
              <a:t>myOtherFriendsRepo</a:t>
            </a:r>
            <a:r>
              <a:rPr lang="nl-NL" dirty="0">
                <a:solidFill>
                  <a:srgbClr val="DBEFFF"/>
                </a:solidFill>
              </a:rPr>
              <a:t> </a:t>
            </a:r>
            <a:r>
              <a:rPr lang="nl-NL" dirty="0"/>
              <a:t>= 	</a:t>
            </a:r>
            <a:r>
              <a:rPr lang="nl-NL" b="1" dirty="0" err="1">
                <a:solidFill>
                  <a:srgbClr val="FFA033"/>
                </a:solidFill>
              </a:rPr>
              <a:t>await</a:t>
            </a:r>
            <a:endParaRPr lang="nl-NL" dirty="0"/>
          </a:p>
        </p:txBody>
      </p:sp>
      <p:sp>
        <p:nvSpPr>
          <p:cNvPr id="4" name="Tijdelijke aanduiding voor inhoud 2">
            <a:extLst>
              <a:ext uri="{FF2B5EF4-FFF2-40B4-BE49-F238E27FC236}">
                <a16:creationId xmlns:a16="http://schemas.microsoft.com/office/drawing/2014/main" id="{90A1A529-F2ED-6A45-9AF2-ACF02B38EB70}"/>
              </a:ext>
            </a:extLst>
          </p:cNvPr>
          <p:cNvSpPr txBox="1">
            <a:spLocks/>
          </p:cNvSpPr>
          <p:nvPr/>
        </p:nvSpPr>
        <p:spPr>
          <a:xfrm flipH="1">
            <a:off x="5937251" y="2382504"/>
            <a:ext cx="4696883" cy="206702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NL" dirty="0" err="1">
                <a:solidFill>
                  <a:srgbClr val="FFC66D"/>
                </a:solidFill>
              </a:rPr>
              <a:t>getLatestRepo</a:t>
            </a:r>
            <a:r>
              <a:rPr lang="nl-NL" dirty="0"/>
              <a:t>(</a:t>
            </a:r>
            <a:r>
              <a:rPr lang="nl-NL" dirty="0">
                <a:solidFill>
                  <a:srgbClr val="A5FF91"/>
                </a:solidFill>
              </a:rPr>
              <a:t>'</a:t>
            </a:r>
            <a:r>
              <a:rPr lang="nl-NL" dirty="0" err="1">
                <a:solidFill>
                  <a:srgbClr val="A5FF91"/>
                </a:solidFill>
              </a:rPr>
              <a:t>mvollebregt</a:t>
            </a:r>
            <a:r>
              <a:rPr lang="nl-NL" dirty="0">
                <a:solidFill>
                  <a:srgbClr val="A5FF91"/>
                </a:solidFill>
              </a:rPr>
              <a:t>’</a:t>
            </a:r>
            <a:r>
              <a:rPr lang="nl-NL" dirty="0"/>
              <a:t>)</a:t>
            </a:r>
            <a:r>
              <a:rPr lang="nl-NL" dirty="0">
                <a:solidFill>
                  <a:srgbClr val="FF953D"/>
                </a:solidFill>
              </a:rPr>
              <a:t>,</a:t>
            </a:r>
          </a:p>
          <a:p>
            <a:pPr marL="0" indent="0">
              <a:buNone/>
            </a:pPr>
            <a:r>
              <a:rPr lang="nl-NL" dirty="0" err="1">
                <a:solidFill>
                  <a:srgbClr val="FFC66D"/>
                </a:solidFill>
              </a:rPr>
              <a:t>getLatestRepo</a:t>
            </a:r>
            <a:r>
              <a:rPr lang="nl-NL" dirty="0"/>
              <a:t>(</a:t>
            </a:r>
            <a:r>
              <a:rPr lang="nl-NL" dirty="0">
                <a:solidFill>
                  <a:srgbClr val="A5FF91"/>
                </a:solidFill>
              </a:rPr>
              <a:t>'</a:t>
            </a:r>
            <a:r>
              <a:rPr lang="nl-NL" dirty="0" err="1">
                <a:solidFill>
                  <a:srgbClr val="A5FF91"/>
                </a:solidFill>
              </a:rPr>
              <a:t>ilionx</a:t>
            </a:r>
            <a:r>
              <a:rPr lang="nl-NL" dirty="0">
                <a:solidFill>
                  <a:srgbClr val="A5FF91"/>
                </a:solidFill>
              </a:rPr>
              <a:t>’</a:t>
            </a:r>
            <a:r>
              <a:rPr lang="nl-NL" dirty="0"/>
              <a:t>)</a:t>
            </a:r>
            <a:r>
              <a:rPr lang="nl-NL" dirty="0">
                <a:solidFill>
                  <a:srgbClr val="FF953D"/>
                </a:solidFill>
              </a:rPr>
              <a:t>,</a:t>
            </a:r>
          </a:p>
          <a:p>
            <a:pPr marL="0" indent="0">
              <a:buNone/>
            </a:pPr>
            <a:r>
              <a:rPr lang="nl-NL" dirty="0" err="1">
                <a:solidFill>
                  <a:srgbClr val="FFC66D"/>
                </a:solidFill>
              </a:rPr>
              <a:t>getLatestRepo</a:t>
            </a:r>
            <a:r>
              <a:rPr lang="nl-NL" dirty="0"/>
              <a:t>(</a:t>
            </a:r>
            <a:r>
              <a:rPr lang="nl-NL" dirty="0">
                <a:solidFill>
                  <a:srgbClr val="A5FF91"/>
                </a:solidFill>
              </a:rPr>
              <a:t>'</a:t>
            </a:r>
            <a:r>
              <a:rPr lang="nl-NL" dirty="0" err="1">
                <a:solidFill>
                  <a:srgbClr val="A5FF91"/>
                </a:solidFill>
              </a:rPr>
              <a:t>qnh</a:t>
            </a:r>
            <a:r>
              <a:rPr lang="nl-NL" dirty="0">
                <a:solidFill>
                  <a:srgbClr val="A5FF91"/>
                </a:solidFill>
              </a:rPr>
              <a:t>'</a:t>
            </a:r>
            <a:r>
              <a:rPr lang="nl-NL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0545944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0D36C0-0501-7946-831B-45E1E9D9A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Promise.all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rescue</a:t>
            </a:r>
            <a:endParaRPr lang="nl-NL" dirty="0"/>
          </a:p>
        </p:txBody>
      </p:sp>
      <p:sp>
        <p:nvSpPr>
          <p:cNvPr id="5" name="Tijdelijke aanduiding voor inhoud 2">
            <a:extLst>
              <a:ext uri="{FF2B5EF4-FFF2-40B4-BE49-F238E27FC236}">
                <a16:creationId xmlns:a16="http://schemas.microsoft.com/office/drawing/2014/main" id="{1DE365AD-F3A3-AD40-B8DB-C07B8A5AA253}"/>
              </a:ext>
            </a:extLst>
          </p:cNvPr>
          <p:cNvSpPr txBox="1">
            <a:spLocks/>
          </p:cNvSpPr>
          <p:nvPr/>
        </p:nvSpPr>
        <p:spPr>
          <a:xfrm flipH="1">
            <a:off x="5937251" y="2382504"/>
            <a:ext cx="4696883" cy="206702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NL" dirty="0" err="1">
                <a:solidFill>
                  <a:srgbClr val="FFC66D"/>
                </a:solidFill>
              </a:rPr>
              <a:t>getLatestRepo</a:t>
            </a:r>
            <a:r>
              <a:rPr lang="nl-NL" dirty="0"/>
              <a:t>(</a:t>
            </a:r>
            <a:r>
              <a:rPr lang="nl-NL" dirty="0">
                <a:solidFill>
                  <a:srgbClr val="A5FF91"/>
                </a:solidFill>
              </a:rPr>
              <a:t>'</a:t>
            </a:r>
            <a:r>
              <a:rPr lang="nl-NL" dirty="0" err="1">
                <a:solidFill>
                  <a:srgbClr val="A5FF91"/>
                </a:solidFill>
              </a:rPr>
              <a:t>mvollebregt</a:t>
            </a:r>
            <a:r>
              <a:rPr lang="nl-NL" dirty="0">
                <a:solidFill>
                  <a:srgbClr val="A5FF91"/>
                </a:solidFill>
              </a:rPr>
              <a:t>’</a:t>
            </a:r>
            <a:r>
              <a:rPr lang="nl-NL" dirty="0"/>
              <a:t>)</a:t>
            </a:r>
            <a:r>
              <a:rPr lang="nl-NL" dirty="0">
                <a:solidFill>
                  <a:srgbClr val="FF953D"/>
                </a:solidFill>
              </a:rPr>
              <a:t>,</a:t>
            </a:r>
          </a:p>
          <a:p>
            <a:pPr marL="0" indent="0">
              <a:buNone/>
            </a:pPr>
            <a:r>
              <a:rPr lang="nl-NL" dirty="0" err="1">
                <a:solidFill>
                  <a:srgbClr val="FFC66D"/>
                </a:solidFill>
              </a:rPr>
              <a:t>getLatestRepo</a:t>
            </a:r>
            <a:r>
              <a:rPr lang="nl-NL" dirty="0"/>
              <a:t>(</a:t>
            </a:r>
            <a:r>
              <a:rPr lang="nl-NL" dirty="0">
                <a:solidFill>
                  <a:srgbClr val="A5FF91"/>
                </a:solidFill>
              </a:rPr>
              <a:t>'</a:t>
            </a:r>
            <a:r>
              <a:rPr lang="nl-NL" dirty="0" err="1">
                <a:solidFill>
                  <a:srgbClr val="A5FF91"/>
                </a:solidFill>
              </a:rPr>
              <a:t>ilionx</a:t>
            </a:r>
            <a:r>
              <a:rPr lang="nl-NL" dirty="0">
                <a:solidFill>
                  <a:srgbClr val="A5FF91"/>
                </a:solidFill>
              </a:rPr>
              <a:t>’</a:t>
            </a:r>
            <a:r>
              <a:rPr lang="nl-NL" dirty="0"/>
              <a:t>)</a:t>
            </a:r>
            <a:r>
              <a:rPr lang="nl-NL" dirty="0">
                <a:solidFill>
                  <a:srgbClr val="FF953D"/>
                </a:solidFill>
              </a:rPr>
              <a:t>,</a:t>
            </a:r>
          </a:p>
          <a:p>
            <a:pPr marL="0" indent="0">
              <a:buNone/>
            </a:pPr>
            <a:r>
              <a:rPr lang="nl-NL" dirty="0" err="1">
                <a:solidFill>
                  <a:srgbClr val="FFC66D"/>
                </a:solidFill>
              </a:rPr>
              <a:t>getLatestRepo</a:t>
            </a:r>
            <a:r>
              <a:rPr lang="nl-NL" dirty="0"/>
              <a:t>(</a:t>
            </a:r>
            <a:r>
              <a:rPr lang="nl-NL" dirty="0">
                <a:solidFill>
                  <a:srgbClr val="A5FF91"/>
                </a:solidFill>
              </a:rPr>
              <a:t>'</a:t>
            </a:r>
            <a:r>
              <a:rPr lang="nl-NL" dirty="0" err="1">
                <a:solidFill>
                  <a:srgbClr val="A5FF91"/>
                </a:solidFill>
              </a:rPr>
              <a:t>qnh</a:t>
            </a:r>
            <a:r>
              <a:rPr lang="nl-NL" dirty="0">
                <a:solidFill>
                  <a:srgbClr val="A5FF91"/>
                </a:solidFill>
              </a:rPr>
              <a:t>'</a:t>
            </a:r>
            <a:r>
              <a:rPr lang="nl-NL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2174762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0D36C0-0501-7946-831B-45E1E9D9A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Promise.all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rescue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78C7451-2070-D849-B040-7001C43A5049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0" indent="0">
              <a:buNone/>
            </a:pPr>
            <a:endParaRPr lang="nl-NL" b="1" dirty="0">
              <a:solidFill>
                <a:srgbClr val="FFA033"/>
              </a:solidFill>
            </a:endParaRPr>
          </a:p>
          <a:p>
            <a:pPr marL="0" indent="0">
              <a:buNone/>
            </a:pPr>
            <a:r>
              <a:rPr lang="nl-NL" b="1" dirty="0">
                <a:solidFill>
                  <a:srgbClr val="FFA033"/>
                </a:solidFill>
              </a:rPr>
              <a:t>				</a:t>
            </a:r>
            <a:r>
              <a:rPr lang="nl-NL" b="1" dirty="0" err="1">
                <a:solidFill>
                  <a:srgbClr val="FFA033"/>
                </a:solidFill>
              </a:rPr>
              <a:t>await</a:t>
            </a:r>
            <a:r>
              <a:rPr lang="nl-NL" b="1" dirty="0">
                <a:solidFill>
                  <a:srgbClr val="FFA033"/>
                </a:solidFill>
              </a:rPr>
              <a:t> </a:t>
            </a:r>
            <a:r>
              <a:rPr lang="nl-NL" dirty="0" err="1">
                <a:solidFill>
                  <a:srgbClr val="DBEFFF"/>
                </a:solidFill>
              </a:rPr>
              <a:t>Promise</a:t>
            </a:r>
            <a:r>
              <a:rPr lang="nl-NL" dirty="0" err="1"/>
              <a:t>.</a:t>
            </a:r>
            <a:r>
              <a:rPr lang="nl-NL" dirty="0" err="1">
                <a:solidFill>
                  <a:srgbClr val="FFC66D"/>
                </a:solidFill>
              </a:rPr>
              <a:t>all</a:t>
            </a:r>
            <a:r>
              <a:rPr lang="nl-NL" dirty="0"/>
              <a:t>([</a:t>
            </a:r>
          </a:p>
          <a:p>
            <a:pPr marL="0" indent="0">
              <a:buNone/>
            </a:pPr>
            <a:endParaRPr lang="nl-NL" dirty="0">
              <a:solidFill>
                <a:srgbClr val="FFC66D"/>
              </a:solidFill>
            </a:endParaRPr>
          </a:p>
          <a:p>
            <a:pPr marL="0" indent="0">
              <a:buNone/>
            </a:pPr>
            <a:endParaRPr lang="nl-NL" dirty="0">
              <a:solidFill>
                <a:srgbClr val="FFC66D"/>
              </a:solidFill>
            </a:endParaRPr>
          </a:p>
          <a:p>
            <a:pPr marL="0" indent="0">
              <a:buNone/>
            </a:pPr>
            <a:endParaRPr lang="nl-NL" dirty="0">
              <a:solidFill>
                <a:srgbClr val="FFC66D"/>
              </a:solidFill>
            </a:endParaRPr>
          </a:p>
          <a:p>
            <a:pPr marL="0" indent="0">
              <a:buNone/>
            </a:pPr>
            <a:r>
              <a:rPr lang="nl-NL" dirty="0"/>
              <a:t>				])</a:t>
            </a:r>
            <a:r>
              <a:rPr lang="nl-NL" dirty="0">
                <a:solidFill>
                  <a:srgbClr val="FF963C"/>
                </a:solidFill>
              </a:rPr>
              <a:t>;</a:t>
            </a:r>
            <a:br>
              <a:rPr lang="nl-NL" dirty="0">
                <a:solidFill>
                  <a:srgbClr val="FF963C"/>
                </a:solidFill>
              </a:rPr>
            </a:br>
            <a:endParaRPr lang="nl-NL" dirty="0"/>
          </a:p>
        </p:txBody>
      </p:sp>
      <p:sp>
        <p:nvSpPr>
          <p:cNvPr id="5" name="Tijdelijke aanduiding voor inhoud 2">
            <a:extLst>
              <a:ext uri="{FF2B5EF4-FFF2-40B4-BE49-F238E27FC236}">
                <a16:creationId xmlns:a16="http://schemas.microsoft.com/office/drawing/2014/main" id="{63047DCB-7BD1-D145-A171-36853CF32D47}"/>
              </a:ext>
            </a:extLst>
          </p:cNvPr>
          <p:cNvSpPr txBox="1">
            <a:spLocks/>
          </p:cNvSpPr>
          <p:nvPr/>
        </p:nvSpPr>
        <p:spPr>
          <a:xfrm flipH="1">
            <a:off x="5937251" y="2382504"/>
            <a:ext cx="4696883" cy="206702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NL" dirty="0" err="1">
                <a:solidFill>
                  <a:srgbClr val="FFC66D"/>
                </a:solidFill>
              </a:rPr>
              <a:t>getLatestRepo</a:t>
            </a:r>
            <a:r>
              <a:rPr lang="nl-NL" dirty="0"/>
              <a:t>(</a:t>
            </a:r>
            <a:r>
              <a:rPr lang="nl-NL" dirty="0">
                <a:solidFill>
                  <a:srgbClr val="A5FF91"/>
                </a:solidFill>
              </a:rPr>
              <a:t>'</a:t>
            </a:r>
            <a:r>
              <a:rPr lang="nl-NL" dirty="0" err="1">
                <a:solidFill>
                  <a:srgbClr val="A5FF91"/>
                </a:solidFill>
              </a:rPr>
              <a:t>mvollebregt</a:t>
            </a:r>
            <a:r>
              <a:rPr lang="nl-NL" dirty="0">
                <a:solidFill>
                  <a:srgbClr val="A5FF91"/>
                </a:solidFill>
              </a:rPr>
              <a:t>’</a:t>
            </a:r>
            <a:r>
              <a:rPr lang="nl-NL" dirty="0"/>
              <a:t>)</a:t>
            </a:r>
            <a:r>
              <a:rPr lang="nl-NL" dirty="0">
                <a:solidFill>
                  <a:srgbClr val="FF953D"/>
                </a:solidFill>
              </a:rPr>
              <a:t>,</a:t>
            </a:r>
          </a:p>
          <a:p>
            <a:pPr marL="0" indent="0">
              <a:buNone/>
            </a:pPr>
            <a:r>
              <a:rPr lang="nl-NL" dirty="0" err="1">
                <a:solidFill>
                  <a:srgbClr val="FFC66D"/>
                </a:solidFill>
              </a:rPr>
              <a:t>getLatestRepo</a:t>
            </a:r>
            <a:r>
              <a:rPr lang="nl-NL" dirty="0"/>
              <a:t>(</a:t>
            </a:r>
            <a:r>
              <a:rPr lang="nl-NL" dirty="0">
                <a:solidFill>
                  <a:srgbClr val="A5FF91"/>
                </a:solidFill>
              </a:rPr>
              <a:t>'</a:t>
            </a:r>
            <a:r>
              <a:rPr lang="nl-NL" dirty="0" err="1">
                <a:solidFill>
                  <a:srgbClr val="A5FF91"/>
                </a:solidFill>
              </a:rPr>
              <a:t>ilionx</a:t>
            </a:r>
            <a:r>
              <a:rPr lang="nl-NL" dirty="0">
                <a:solidFill>
                  <a:srgbClr val="A5FF91"/>
                </a:solidFill>
              </a:rPr>
              <a:t>’</a:t>
            </a:r>
            <a:r>
              <a:rPr lang="nl-NL" dirty="0"/>
              <a:t>)</a:t>
            </a:r>
            <a:r>
              <a:rPr lang="nl-NL" dirty="0">
                <a:solidFill>
                  <a:srgbClr val="FF953D"/>
                </a:solidFill>
              </a:rPr>
              <a:t>,</a:t>
            </a:r>
          </a:p>
          <a:p>
            <a:pPr marL="0" indent="0">
              <a:buNone/>
            </a:pPr>
            <a:r>
              <a:rPr lang="nl-NL" dirty="0" err="1">
                <a:solidFill>
                  <a:srgbClr val="FFC66D"/>
                </a:solidFill>
              </a:rPr>
              <a:t>getLatestRepo</a:t>
            </a:r>
            <a:r>
              <a:rPr lang="nl-NL" dirty="0"/>
              <a:t>(</a:t>
            </a:r>
            <a:r>
              <a:rPr lang="nl-NL" dirty="0">
                <a:solidFill>
                  <a:srgbClr val="A5FF91"/>
                </a:solidFill>
              </a:rPr>
              <a:t>'</a:t>
            </a:r>
            <a:r>
              <a:rPr lang="nl-NL" dirty="0" err="1">
                <a:solidFill>
                  <a:srgbClr val="A5FF91"/>
                </a:solidFill>
              </a:rPr>
              <a:t>qnh</a:t>
            </a:r>
            <a:r>
              <a:rPr lang="nl-NL" dirty="0">
                <a:solidFill>
                  <a:srgbClr val="A5FF91"/>
                </a:solidFill>
              </a:rPr>
              <a:t>'</a:t>
            </a:r>
            <a:r>
              <a:rPr lang="nl-NL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0737651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0D36C0-0501-7946-831B-45E1E9D9A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Promise.all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rescue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78C7451-2070-D849-B040-7001C43A5049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nl-NL" b="1" dirty="0" err="1">
                <a:solidFill>
                  <a:srgbClr val="FFA033"/>
                </a:solidFill>
              </a:rPr>
              <a:t>const</a:t>
            </a:r>
            <a:r>
              <a:rPr lang="nl-NL" b="1" dirty="0">
                <a:solidFill>
                  <a:srgbClr val="FFA033"/>
                </a:solidFill>
              </a:rPr>
              <a:t> </a:t>
            </a:r>
            <a:r>
              <a:rPr lang="nl-NL" dirty="0"/>
              <a:t>[</a:t>
            </a:r>
            <a:r>
              <a:rPr lang="nl-NL" dirty="0" err="1">
                <a:solidFill>
                  <a:srgbClr val="DBEFFF"/>
                </a:solidFill>
              </a:rPr>
              <a:t>myRepo</a:t>
            </a:r>
            <a:r>
              <a:rPr lang="nl-NL" dirty="0">
                <a:solidFill>
                  <a:srgbClr val="FF953D"/>
                </a:solidFill>
              </a:rPr>
              <a:t>, </a:t>
            </a:r>
            <a:r>
              <a:rPr lang="nl-NL" dirty="0" err="1">
                <a:solidFill>
                  <a:srgbClr val="DBEFFF"/>
                </a:solidFill>
              </a:rPr>
              <a:t>myFriendsRepo</a:t>
            </a:r>
            <a:r>
              <a:rPr lang="nl-NL" dirty="0">
                <a:solidFill>
                  <a:srgbClr val="FF953D"/>
                </a:solidFill>
              </a:rPr>
              <a:t>, </a:t>
            </a:r>
            <a:r>
              <a:rPr lang="nl-NL" dirty="0" err="1">
                <a:solidFill>
                  <a:srgbClr val="DBEFFF"/>
                </a:solidFill>
              </a:rPr>
              <a:t>myOtherFriendsRepo</a:t>
            </a:r>
            <a:r>
              <a:rPr lang="nl-NL" dirty="0"/>
              <a:t>] = </a:t>
            </a:r>
          </a:p>
          <a:p>
            <a:pPr marL="0" indent="0">
              <a:buNone/>
            </a:pPr>
            <a:r>
              <a:rPr lang="nl-NL" b="1" dirty="0">
                <a:solidFill>
                  <a:srgbClr val="FFA033"/>
                </a:solidFill>
              </a:rPr>
              <a:t>				</a:t>
            </a:r>
            <a:r>
              <a:rPr lang="nl-NL" b="1" dirty="0" err="1">
                <a:solidFill>
                  <a:srgbClr val="FFA033"/>
                </a:solidFill>
              </a:rPr>
              <a:t>await</a:t>
            </a:r>
            <a:r>
              <a:rPr lang="nl-NL" b="1" dirty="0">
                <a:solidFill>
                  <a:srgbClr val="FFA033"/>
                </a:solidFill>
              </a:rPr>
              <a:t> </a:t>
            </a:r>
            <a:r>
              <a:rPr lang="nl-NL" dirty="0" err="1">
                <a:solidFill>
                  <a:srgbClr val="DBEFFF"/>
                </a:solidFill>
              </a:rPr>
              <a:t>Promise</a:t>
            </a:r>
            <a:r>
              <a:rPr lang="nl-NL" dirty="0" err="1"/>
              <a:t>.</a:t>
            </a:r>
            <a:r>
              <a:rPr lang="nl-NL" dirty="0" err="1">
                <a:solidFill>
                  <a:srgbClr val="FFC66D"/>
                </a:solidFill>
              </a:rPr>
              <a:t>all</a:t>
            </a:r>
            <a:r>
              <a:rPr lang="nl-NL" dirty="0"/>
              <a:t>([</a:t>
            </a:r>
          </a:p>
          <a:p>
            <a:pPr marL="0" indent="0">
              <a:buNone/>
            </a:pPr>
            <a:endParaRPr lang="nl-NL" dirty="0">
              <a:solidFill>
                <a:srgbClr val="FFC66D"/>
              </a:solidFill>
            </a:endParaRPr>
          </a:p>
          <a:p>
            <a:pPr marL="0" indent="0">
              <a:buNone/>
            </a:pPr>
            <a:endParaRPr lang="nl-NL" dirty="0">
              <a:solidFill>
                <a:srgbClr val="FFC66D"/>
              </a:solidFill>
            </a:endParaRPr>
          </a:p>
          <a:p>
            <a:pPr marL="0" indent="0">
              <a:buNone/>
            </a:pPr>
            <a:endParaRPr lang="nl-NL" dirty="0">
              <a:solidFill>
                <a:srgbClr val="FFC66D"/>
              </a:solidFill>
            </a:endParaRPr>
          </a:p>
          <a:p>
            <a:pPr marL="0" indent="0">
              <a:buNone/>
            </a:pPr>
            <a:r>
              <a:rPr lang="nl-NL" dirty="0"/>
              <a:t>				])</a:t>
            </a:r>
            <a:r>
              <a:rPr lang="nl-NL" dirty="0">
                <a:solidFill>
                  <a:srgbClr val="FF963C"/>
                </a:solidFill>
              </a:rPr>
              <a:t>;</a:t>
            </a:r>
            <a:br>
              <a:rPr lang="nl-NL" dirty="0">
                <a:solidFill>
                  <a:srgbClr val="FF963C"/>
                </a:solidFill>
              </a:rPr>
            </a:br>
            <a:endParaRPr lang="nl-NL" dirty="0"/>
          </a:p>
        </p:txBody>
      </p:sp>
      <p:sp>
        <p:nvSpPr>
          <p:cNvPr id="5" name="Tijdelijke aanduiding voor inhoud 2">
            <a:extLst>
              <a:ext uri="{FF2B5EF4-FFF2-40B4-BE49-F238E27FC236}">
                <a16:creationId xmlns:a16="http://schemas.microsoft.com/office/drawing/2014/main" id="{63047DCB-7BD1-D145-A171-36853CF32D47}"/>
              </a:ext>
            </a:extLst>
          </p:cNvPr>
          <p:cNvSpPr txBox="1">
            <a:spLocks/>
          </p:cNvSpPr>
          <p:nvPr/>
        </p:nvSpPr>
        <p:spPr>
          <a:xfrm flipH="1">
            <a:off x="5937251" y="2382504"/>
            <a:ext cx="4696883" cy="206702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NL" dirty="0" err="1">
                <a:solidFill>
                  <a:srgbClr val="FFC66D"/>
                </a:solidFill>
              </a:rPr>
              <a:t>getLatestRepo</a:t>
            </a:r>
            <a:r>
              <a:rPr lang="nl-NL" dirty="0"/>
              <a:t>(</a:t>
            </a:r>
            <a:r>
              <a:rPr lang="nl-NL" dirty="0">
                <a:solidFill>
                  <a:srgbClr val="A5FF91"/>
                </a:solidFill>
              </a:rPr>
              <a:t>'</a:t>
            </a:r>
            <a:r>
              <a:rPr lang="nl-NL" dirty="0" err="1">
                <a:solidFill>
                  <a:srgbClr val="A5FF91"/>
                </a:solidFill>
              </a:rPr>
              <a:t>mvollebregt</a:t>
            </a:r>
            <a:r>
              <a:rPr lang="nl-NL" dirty="0">
                <a:solidFill>
                  <a:srgbClr val="A5FF91"/>
                </a:solidFill>
              </a:rPr>
              <a:t>’</a:t>
            </a:r>
            <a:r>
              <a:rPr lang="nl-NL" dirty="0"/>
              <a:t>)</a:t>
            </a:r>
            <a:r>
              <a:rPr lang="nl-NL" dirty="0">
                <a:solidFill>
                  <a:srgbClr val="FF953D"/>
                </a:solidFill>
              </a:rPr>
              <a:t>,</a:t>
            </a:r>
          </a:p>
          <a:p>
            <a:pPr marL="0" indent="0">
              <a:buNone/>
            </a:pPr>
            <a:r>
              <a:rPr lang="nl-NL" dirty="0" err="1">
                <a:solidFill>
                  <a:srgbClr val="FFC66D"/>
                </a:solidFill>
              </a:rPr>
              <a:t>getLatestRepo</a:t>
            </a:r>
            <a:r>
              <a:rPr lang="nl-NL" dirty="0"/>
              <a:t>(</a:t>
            </a:r>
            <a:r>
              <a:rPr lang="nl-NL" dirty="0">
                <a:solidFill>
                  <a:srgbClr val="A5FF91"/>
                </a:solidFill>
              </a:rPr>
              <a:t>'</a:t>
            </a:r>
            <a:r>
              <a:rPr lang="nl-NL" dirty="0" err="1">
                <a:solidFill>
                  <a:srgbClr val="A5FF91"/>
                </a:solidFill>
              </a:rPr>
              <a:t>ilionx</a:t>
            </a:r>
            <a:r>
              <a:rPr lang="nl-NL" dirty="0">
                <a:solidFill>
                  <a:srgbClr val="A5FF91"/>
                </a:solidFill>
              </a:rPr>
              <a:t>’</a:t>
            </a:r>
            <a:r>
              <a:rPr lang="nl-NL" dirty="0"/>
              <a:t>)</a:t>
            </a:r>
            <a:r>
              <a:rPr lang="nl-NL" dirty="0">
                <a:solidFill>
                  <a:srgbClr val="FF953D"/>
                </a:solidFill>
              </a:rPr>
              <a:t>,</a:t>
            </a:r>
          </a:p>
          <a:p>
            <a:pPr marL="0" indent="0">
              <a:buNone/>
            </a:pPr>
            <a:r>
              <a:rPr lang="nl-NL" dirty="0" err="1">
                <a:solidFill>
                  <a:srgbClr val="FFC66D"/>
                </a:solidFill>
              </a:rPr>
              <a:t>getLatestRepo</a:t>
            </a:r>
            <a:r>
              <a:rPr lang="nl-NL" dirty="0"/>
              <a:t>(</a:t>
            </a:r>
            <a:r>
              <a:rPr lang="nl-NL" dirty="0">
                <a:solidFill>
                  <a:srgbClr val="A5FF91"/>
                </a:solidFill>
              </a:rPr>
              <a:t>'</a:t>
            </a:r>
            <a:r>
              <a:rPr lang="nl-NL" dirty="0" err="1">
                <a:solidFill>
                  <a:srgbClr val="A5FF91"/>
                </a:solidFill>
              </a:rPr>
              <a:t>qnh</a:t>
            </a:r>
            <a:r>
              <a:rPr lang="nl-NL" dirty="0">
                <a:solidFill>
                  <a:srgbClr val="A5FF91"/>
                </a:solidFill>
              </a:rPr>
              <a:t>'</a:t>
            </a:r>
            <a:r>
              <a:rPr lang="nl-NL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1828249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0D36C0-0501-7946-831B-45E1E9D9A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Promise.all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rescue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78C7451-2070-D849-B040-7001C43A5049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nl-NL" b="1" dirty="0" err="1">
                <a:solidFill>
                  <a:srgbClr val="FFA033"/>
                </a:solidFill>
              </a:rPr>
              <a:t>const</a:t>
            </a:r>
            <a:r>
              <a:rPr lang="nl-NL" b="1" dirty="0">
                <a:solidFill>
                  <a:srgbClr val="FFA033"/>
                </a:solidFill>
              </a:rPr>
              <a:t> </a:t>
            </a:r>
            <a:r>
              <a:rPr lang="nl-NL" dirty="0"/>
              <a:t>[</a:t>
            </a:r>
            <a:r>
              <a:rPr lang="nl-NL" dirty="0" err="1">
                <a:solidFill>
                  <a:srgbClr val="DBEFFF"/>
                </a:solidFill>
              </a:rPr>
              <a:t>myRepo</a:t>
            </a:r>
            <a:r>
              <a:rPr lang="nl-NL" dirty="0">
                <a:solidFill>
                  <a:srgbClr val="FF953D"/>
                </a:solidFill>
              </a:rPr>
              <a:t>, </a:t>
            </a:r>
            <a:r>
              <a:rPr lang="nl-NL" dirty="0" err="1">
                <a:solidFill>
                  <a:srgbClr val="DBEFFF"/>
                </a:solidFill>
              </a:rPr>
              <a:t>myFriendsRepo</a:t>
            </a:r>
            <a:r>
              <a:rPr lang="nl-NL" dirty="0">
                <a:solidFill>
                  <a:srgbClr val="FF953D"/>
                </a:solidFill>
              </a:rPr>
              <a:t>, </a:t>
            </a:r>
            <a:r>
              <a:rPr lang="nl-NL" dirty="0" err="1">
                <a:solidFill>
                  <a:srgbClr val="DBEFFF"/>
                </a:solidFill>
              </a:rPr>
              <a:t>myOtherFriendsRepo</a:t>
            </a:r>
            <a:r>
              <a:rPr lang="nl-NL" dirty="0"/>
              <a:t>] = </a:t>
            </a:r>
          </a:p>
          <a:p>
            <a:pPr marL="0" indent="0">
              <a:buNone/>
            </a:pPr>
            <a:r>
              <a:rPr lang="nl-NL" b="1" dirty="0">
                <a:solidFill>
                  <a:srgbClr val="FFA033"/>
                </a:solidFill>
              </a:rPr>
              <a:t>				</a:t>
            </a:r>
            <a:r>
              <a:rPr lang="nl-NL" b="1" dirty="0" err="1">
                <a:solidFill>
                  <a:srgbClr val="FFA033"/>
                </a:solidFill>
              </a:rPr>
              <a:t>await</a:t>
            </a:r>
            <a:r>
              <a:rPr lang="nl-NL" b="1" dirty="0">
                <a:solidFill>
                  <a:srgbClr val="FFA033"/>
                </a:solidFill>
              </a:rPr>
              <a:t> </a:t>
            </a:r>
            <a:r>
              <a:rPr lang="nl-NL" dirty="0" err="1">
                <a:solidFill>
                  <a:srgbClr val="DBEFFF"/>
                </a:solidFill>
              </a:rPr>
              <a:t>Promise</a:t>
            </a:r>
            <a:r>
              <a:rPr lang="nl-NL" dirty="0" err="1"/>
              <a:t>.</a:t>
            </a:r>
            <a:r>
              <a:rPr lang="nl-NL" dirty="0" err="1">
                <a:solidFill>
                  <a:srgbClr val="FFC66D"/>
                </a:solidFill>
              </a:rPr>
              <a:t>all</a:t>
            </a:r>
            <a:r>
              <a:rPr lang="nl-NL" dirty="0"/>
              <a:t>([</a:t>
            </a:r>
          </a:p>
          <a:p>
            <a:pPr marL="0" indent="0">
              <a:buNone/>
            </a:pPr>
            <a:endParaRPr lang="nl-NL" dirty="0">
              <a:solidFill>
                <a:srgbClr val="FFC66D"/>
              </a:solidFill>
            </a:endParaRPr>
          </a:p>
          <a:p>
            <a:pPr marL="0" indent="0">
              <a:buNone/>
            </a:pPr>
            <a:endParaRPr lang="nl-NL" dirty="0">
              <a:solidFill>
                <a:srgbClr val="FFC66D"/>
              </a:solidFill>
            </a:endParaRPr>
          </a:p>
          <a:p>
            <a:pPr marL="0" indent="0">
              <a:buNone/>
            </a:pPr>
            <a:endParaRPr lang="nl-NL" dirty="0">
              <a:solidFill>
                <a:srgbClr val="FFC66D"/>
              </a:solidFill>
            </a:endParaRPr>
          </a:p>
          <a:p>
            <a:pPr marL="0" indent="0">
              <a:buNone/>
            </a:pPr>
            <a:r>
              <a:rPr lang="nl-NL" dirty="0"/>
              <a:t>				])</a:t>
            </a:r>
            <a:r>
              <a:rPr lang="nl-NL" dirty="0">
                <a:solidFill>
                  <a:srgbClr val="FF963C"/>
                </a:solidFill>
              </a:rPr>
              <a:t>;</a:t>
            </a:r>
            <a:br>
              <a:rPr lang="nl-NL" dirty="0">
                <a:solidFill>
                  <a:srgbClr val="FF963C"/>
                </a:solidFill>
              </a:rPr>
            </a:br>
            <a:endParaRPr lang="nl-NL" dirty="0"/>
          </a:p>
        </p:txBody>
      </p:sp>
      <p:sp>
        <p:nvSpPr>
          <p:cNvPr id="5" name="Tijdelijke aanduiding voor inhoud 2">
            <a:extLst>
              <a:ext uri="{FF2B5EF4-FFF2-40B4-BE49-F238E27FC236}">
                <a16:creationId xmlns:a16="http://schemas.microsoft.com/office/drawing/2014/main" id="{63047DCB-7BD1-D145-A171-36853CF32D47}"/>
              </a:ext>
            </a:extLst>
          </p:cNvPr>
          <p:cNvSpPr txBox="1">
            <a:spLocks/>
          </p:cNvSpPr>
          <p:nvPr/>
        </p:nvSpPr>
        <p:spPr>
          <a:xfrm flipH="1">
            <a:off x="5937251" y="2382504"/>
            <a:ext cx="4696883" cy="206702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NL" dirty="0" err="1">
                <a:solidFill>
                  <a:srgbClr val="FFC66D"/>
                </a:solidFill>
              </a:rPr>
              <a:t>getLatestRepo</a:t>
            </a:r>
            <a:r>
              <a:rPr lang="nl-NL" dirty="0"/>
              <a:t>(</a:t>
            </a:r>
            <a:r>
              <a:rPr lang="nl-NL" dirty="0">
                <a:solidFill>
                  <a:srgbClr val="A5FF91"/>
                </a:solidFill>
              </a:rPr>
              <a:t>'</a:t>
            </a:r>
            <a:r>
              <a:rPr lang="nl-NL" dirty="0" err="1">
                <a:solidFill>
                  <a:srgbClr val="A5FF91"/>
                </a:solidFill>
              </a:rPr>
              <a:t>mvollebregt</a:t>
            </a:r>
            <a:r>
              <a:rPr lang="nl-NL" dirty="0">
                <a:solidFill>
                  <a:srgbClr val="A5FF91"/>
                </a:solidFill>
              </a:rPr>
              <a:t>’</a:t>
            </a:r>
            <a:r>
              <a:rPr lang="nl-NL" dirty="0"/>
              <a:t>)</a:t>
            </a:r>
            <a:r>
              <a:rPr lang="nl-NL" dirty="0">
                <a:solidFill>
                  <a:srgbClr val="FF953D"/>
                </a:solidFill>
              </a:rPr>
              <a:t>,</a:t>
            </a:r>
          </a:p>
          <a:p>
            <a:pPr marL="0" indent="0">
              <a:buNone/>
            </a:pPr>
            <a:r>
              <a:rPr lang="nl-NL" dirty="0" err="1">
                <a:solidFill>
                  <a:srgbClr val="FFC66D"/>
                </a:solidFill>
              </a:rPr>
              <a:t>getLatestRepo</a:t>
            </a:r>
            <a:r>
              <a:rPr lang="nl-NL" dirty="0"/>
              <a:t>(</a:t>
            </a:r>
            <a:r>
              <a:rPr lang="nl-NL" dirty="0">
                <a:solidFill>
                  <a:srgbClr val="A5FF91"/>
                </a:solidFill>
              </a:rPr>
              <a:t>'</a:t>
            </a:r>
            <a:r>
              <a:rPr lang="nl-NL" dirty="0" err="1">
                <a:solidFill>
                  <a:srgbClr val="A5FF91"/>
                </a:solidFill>
              </a:rPr>
              <a:t>ilionx</a:t>
            </a:r>
            <a:r>
              <a:rPr lang="nl-NL" dirty="0">
                <a:solidFill>
                  <a:srgbClr val="A5FF91"/>
                </a:solidFill>
              </a:rPr>
              <a:t>’</a:t>
            </a:r>
            <a:r>
              <a:rPr lang="nl-NL" dirty="0"/>
              <a:t>)</a:t>
            </a:r>
            <a:r>
              <a:rPr lang="nl-NL" dirty="0">
                <a:solidFill>
                  <a:srgbClr val="FF953D"/>
                </a:solidFill>
              </a:rPr>
              <a:t>,</a:t>
            </a:r>
          </a:p>
          <a:p>
            <a:pPr marL="0" indent="0">
              <a:buNone/>
            </a:pPr>
            <a:r>
              <a:rPr lang="nl-NL" dirty="0" err="1">
                <a:solidFill>
                  <a:srgbClr val="FFC66D"/>
                </a:solidFill>
              </a:rPr>
              <a:t>getLatestRepo</a:t>
            </a:r>
            <a:r>
              <a:rPr lang="nl-NL" dirty="0"/>
              <a:t>(</a:t>
            </a:r>
            <a:r>
              <a:rPr lang="nl-NL" dirty="0">
                <a:solidFill>
                  <a:srgbClr val="A5FF91"/>
                </a:solidFill>
              </a:rPr>
              <a:t>'</a:t>
            </a:r>
            <a:r>
              <a:rPr lang="nl-NL" dirty="0" err="1">
                <a:solidFill>
                  <a:srgbClr val="A5FF91"/>
                </a:solidFill>
              </a:rPr>
              <a:t>qnh</a:t>
            </a:r>
            <a:r>
              <a:rPr lang="nl-NL" dirty="0">
                <a:solidFill>
                  <a:srgbClr val="A5FF91"/>
                </a:solidFill>
              </a:rPr>
              <a:t>'</a:t>
            </a:r>
            <a:r>
              <a:rPr lang="nl-NL" dirty="0"/>
              <a:t>)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85800B70-ADF4-5849-8E08-13AF99C95E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9381"/>
            <a:ext cx="12192000" cy="5999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552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AF076B-D716-C54F-B7A0-5657CA913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Recap</a:t>
            </a:r>
            <a:r>
              <a:rPr lang="nl-NL" dirty="0"/>
              <a:t>: </a:t>
            </a:r>
            <a:r>
              <a:rPr lang="nl-NL" dirty="0" err="1"/>
              <a:t>async</a:t>
            </a:r>
            <a:r>
              <a:rPr lang="nl-NL" dirty="0"/>
              <a:t> /</a:t>
            </a:r>
            <a:r>
              <a:rPr lang="nl-NL" dirty="0" err="1"/>
              <a:t>await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259BB7D-672D-6F46-817D-432DE8F8DFA9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nl-NL" dirty="0" err="1"/>
              <a:t>Syntactic</a:t>
            </a:r>
            <a:r>
              <a:rPr lang="nl-NL" dirty="0"/>
              <a:t> </a:t>
            </a:r>
            <a:r>
              <a:rPr lang="nl-NL" dirty="0" err="1"/>
              <a:t>sugar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Promises</a:t>
            </a:r>
            <a:endParaRPr lang="nl-NL" dirty="0"/>
          </a:p>
          <a:p>
            <a:r>
              <a:rPr lang="nl-NL" dirty="0"/>
              <a:t>Built </a:t>
            </a:r>
            <a:r>
              <a:rPr lang="nl-NL" dirty="0" err="1"/>
              <a:t>into</a:t>
            </a:r>
            <a:r>
              <a:rPr lang="nl-NL" dirty="0"/>
              <a:t> </a:t>
            </a:r>
            <a:r>
              <a:rPr lang="nl-NL" dirty="0" err="1"/>
              <a:t>JavaScript</a:t>
            </a:r>
            <a:endParaRPr lang="nl-NL" dirty="0"/>
          </a:p>
          <a:p>
            <a:r>
              <a:rPr lang="nl-NL" dirty="0" err="1"/>
              <a:t>Imperative</a:t>
            </a:r>
            <a:r>
              <a:rPr lang="nl-NL" dirty="0"/>
              <a:t> </a:t>
            </a:r>
            <a:r>
              <a:rPr lang="nl-NL" dirty="0" err="1"/>
              <a:t>coding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NL" dirty="0"/>
          </a:p>
          <a:p>
            <a:r>
              <a:rPr lang="nl-NL" dirty="0"/>
              <a:t>Easy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read</a:t>
            </a:r>
            <a:r>
              <a:rPr lang="nl-NL" dirty="0"/>
              <a:t> code</a:t>
            </a:r>
          </a:p>
          <a:p>
            <a:r>
              <a:rPr lang="nl-NL" dirty="0" err="1"/>
              <a:t>Emit</a:t>
            </a:r>
            <a:r>
              <a:rPr lang="nl-NL" dirty="0"/>
              <a:t> </a:t>
            </a:r>
            <a:r>
              <a:rPr lang="nl-NL" dirty="0" err="1"/>
              <a:t>one</a:t>
            </a:r>
            <a:r>
              <a:rPr lang="nl-NL" dirty="0"/>
              <a:t> </a:t>
            </a:r>
            <a:r>
              <a:rPr lang="nl-NL" dirty="0" err="1"/>
              <a:t>value</a:t>
            </a:r>
            <a:endParaRPr lang="nl-NL" dirty="0"/>
          </a:p>
          <a:p>
            <a:pPr marL="0" indent="0">
              <a:buNone/>
            </a:pP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8864369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C1EEFAE-1122-8B40-815A-DEF5CDEED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Bonus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28A90EF-160C-3449-889C-BC6DDCED32E2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nl-NL" dirty="0"/>
              <a:t>Works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normal</a:t>
            </a:r>
            <a:r>
              <a:rPr lang="nl-NL" dirty="0"/>
              <a:t> </a:t>
            </a:r>
            <a:r>
              <a:rPr lang="nl-NL" dirty="0" err="1"/>
              <a:t>try</a:t>
            </a:r>
            <a:r>
              <a:rPr lang="nl-NL" dirty="0"/>
              <a:t> /catch</a:t>
            </a:r>
          </a:p>
          <a:p>
            <a:r>
              <a:rPr lang="nl-NL" dirty="0"/>
              <a:t>Works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anything</a:t>
            </a:r>
            <a:r>
              <a:rPr lang="nl-NL" dirty="0"/>
              <a:t> </a:t>
            </a:r>
            <a:r>
              <a:rPr lang="nl-NL" dirty="0" err="1"/>
              <a:t>that</a:t>
            </a:r>
            <a:r>
              <a:rPr lang="nl-NL" dirty="0"/>
              <a:t> </a:t>
            </a:r>
            <a:r>
              <a:rPr lang="nl-NL" dirty="0" err="1"/>
              <a:t>implements</a:t>
            </a:r>
            <a:r>
              <a:rPr lang="nl-NL" dirty="0"/>
              <a:t> </a:t>
            </a:r>
            <a:r>
              <a:rPr lang="nl-NL" b="1" dirty="0" err="1"/>
              <a:t>then</a:t>
            </a:r>
            <a:r>
              <a:rPr lang="nl-NL" dirty="0"/>
              <a:t>, </a:t>
            </a:r>
            <a:r>
              <a:rPr lang="nl-NL" dirty="0" err="1"/>
              <a:t>not</a:t>
            </a:r>
            <a:r>
              <a:rPr lang="nl-NL" dirty="0"/>
              <a:t> </a:t>
            </a:r>
            <a:r>
              <a:rPr lang="nl-NL" dirty="0" err="1"/>
              <a:t>just</a:t>
            </a:r>
            <a:r>
              <a:rPr lang="nl-NL" dirty="0"/>
              <a:t> </a:t>
            </a:r>
            <a:r>
              <a:rPr lang="nl-NL" dirty="0" err="1"/>
              <a:t>Promises</a:t>
            </a:r>
            <a:endParaRPr lang="nl-NL" b="1" dirty="0"/>
          </a:p>
        </p:txBody>
      </p:sp>
    </p:spTree>
    <p:extLst>
      <p:ext uri="{BB962C8B-B14F-4D97-AF65-F5344CB8AC3E}">
        <p14:creationId xmlns:p14="http://schemas.microsoft.com/office/powerpoint/2010/main" val="38755398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10400B-0583-2F43-883B-91201E47FD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observables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124326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AF076B-D716-C54F-B7A0-5657CA913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Michel Vollebregt</a:t>
            </a:r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ABBA79CA-2A91-A644-80E1-DC57BE15EA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8575" y="2520950"/>
            <a:ext cx="2019300" cy="2019300"/>
          </a:xfrm>
          <a:prstGeom prst="rect">
            <a:avLst/>
          </a:prstGeom>
        </p:spPr>
      </p:pic>
      <p:pic>
        <p:nvPicPr>
          <p:cNvPr id="12" name="Afbeelding 11">
            <a:extLst>
              <a:ext uri="{FF2B5EF4-FFF2-40B4-BE49-F238E27FC236}">
                <a16:creationId xmlns:a16="http://schemas.microsoft.com/office/drawing/2014/main" id="{8E2697F1-F08F-D748-BF80-9210E5AD12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28594" y="3962400"/>
            <a:ext cx="1506559" cy="1589197"/>
          </a:xfrm>
          <a:prstGeom prst="rect">
            <a:avLst/>
          </a:prstGeom>
        </p:spPr>
      </p:pic>
      <p:pic>
        <p:nvPicPr>
          <p:cNvPr id="13" name="Afbeelding 12">
            <a:extLst>
              <a:ext uri="{FF2B5EF4-FFF2-40B4-BE49-F238E27FC236}">
                <a16:creationId xmlns:a16="http://schemas.microsoft.com/office/drawing/2014/main" id="{71EA6EA2-E67F-8645-8205-0F060DFD78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5476" y="2971800"/>
            <a:ext cx="1689100" cy="3136900"/>
          </a:xfrm>
          <a:prstGeom prst="rect">
            <a:avLst/>
          </a:prstGeom>
        </p:spPr>
      </p:pic>
      <p:pic>
        <p:nvPicPr>
          <p:cNvPr id="19" name="Afbeelding 18">
            <a:extLst>
              <a:ext uri="{FF2B5EF4-FFF2-40B4-BE49-F238E27FC236}">
                <a16:creationId xmlns:a16="http://schemas.microsoft.com/office/drawing/2014/main" id="{D472DCB4-308A-1A44-B14B-9286FEF0FC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76606" y="1390650"/>
            <a:ext cx="1739900" cy="1739900"/>
          </a:xfrm>
          <a:prstGeom prst="rect">
            <a:avLst/>
          </a:prstGeom>
        </p:spPr>
      </p:pic>
      <p:pic>
        <p:nvPicPr>
          <p:cNvPr id="21" name="Afbeelding 20">
            <a:extLst>
              <a:ext uri="{FF2B5EF4-FFF2-40B4-BE49-F238E27FC236}">
                <a16:creationId xmlns:a16="http://schemas.microsoft.com/office/drawing/2014/main" id="{D815AF3E-610F-BA4B-8493-06FBA543E4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99645" y="4795947"/>
            <a:ext cx="1941939" cy="151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7082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E074ED9-D3B4-AE46-9221-7192FF146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Observables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5BE2826-0C7D-2240-AD41-72C658D888E0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nl-NL" dirty="0" err="1"/>
              <a:t>Promises</a:t>
            </a:r>
            <a:r>
              <a:rPr lang="nl-NL" dirty="0"/>
              <a:t> on </a:t>
            </a:r>
            <a:r>
              <a:rPr lang="nl-NL" dirty="0" err="1"/>
              <a:t>steroids</a:t>
            </a:r>
            <a:endParaRPr lang="nl-NL" dirty="0"/>
          </a:p>
          <a:p>
            <a:r>
              <a:rPr lang="nl-NL" dirty="0" err="1"/>
              <a:t>Observable</a:t>
            </a:r>
            <a:r>
              <a:rPr lang="nl-NL" dirty="0"/>
              <a:t> </a:t>
            </a:r>
            <a:r>
              <a:rPr lang="nl-NL" dirty="0" err="1"/>
              <a:t>emits</a:t>
            </a:r>
            <a:r>
              <a:rPr lang="nl-NL" dirty="0"/>
              <a:t> stream of </a:t>
            </a:r>
            <a:r>
              <a:rPr lang="nl-NL" dirty="0" err="1"/>
              <a:t>values</a:t>
            </a:r>
            <a:r>
              <a:rPr lang="nl-NL" dirty="0"/>
              <a:t> over time</a:t>
            </a:r>
          </a:p>
          <a:p>
            <a:r>
              <a:rPr lang="nl-NL" dirty="0" err="1"/>
              <a:t>Manipulate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combine </a:t>
            </a:r>
            <a:r>
              <a:rPr lang="nl-NL" dirty="0" err="1"/>
              <a:t>with</a:t>
            </a:r>
            <a:r>
              <a:rPr lang="nl-NL" dirty="0"/>
              <a:t> operators</a:t>
            </a:r>
          </a:p>
          <a:p>
            <a:r>
              <a:rPr lang="nl-NL" dirty="0" err="1"/>
              <a:t>Provided</a:t>
            </a:r>
            <a:r>
              <a:rPr lang="nl-NL" dirty="0"/>
              <a:t> </a:t>
            </a:r>
            <a:r>
              <a:rPr lang="nl-NL" dirty="0" err="1"/>
              <a:t>by</a:t>
            </a:r>
            <a:r>
              <a:rPr lang="nl-NL" dirty="0"/>
              <a:t> </a:t>
            </a:r>
            <a:r>
              <a:rPr lang="nl-NL" dirty="0" err="1"/>
              <a:t>library</a:t>
            </a:r>
            <a:r>
              <a:rPr lang="nl-NL" dirty="0"/>
              <a:t> </a:t>
            </a:r>
            <a:r>
              <a:rPr lang="nl-NL" dirty="0" err="1"/>
              <a:t>RxJS</a:t>
            </a:r>
            <a:endParaRPr lang="nl-NL" dirty="0"/>
          </a:p>
          <a:p>
            <a:r>
              <a:rPr lang="nl-NL" dirty="0" err="1"/>
              <a:t>Angular</a:t>
            </a:r>
            <a:endParaRPr lang="nl-NL" dirty="0"/>
          </a:p>
          <a:p>
            <a:pPr marL="0" indent="0">
              <a:buNone/>
            </a:pP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1923731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E074ED9-D3B4-AE46-9221-7192FF146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Observables</a:t>
            </a:r>
            <a:r>
              <a:rPr lang="nl-NL" dirty="0"/>
              <a:t>: </a:t>
            </a:r>
            <a:r>
              <a:rPr lang="nl-NL" dirty="0" err="1"/>
              <a:t>examples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5BE2826-0C7D-2240-AD41-72C658D888E0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nl-NL" dirty="0"/>
              <a:t>Http response</a:t>
            </a:r>
          </a:p>
          <a:p>
            <a:r>
              <a:rPr lang="nl-NL" dirty="0"/>
              <a:t>User events</a:t>
            </a:r>
          </a:p>
          <a:p>
            <a:r>
              <a:rPr lang="nl-NL" dirty="0"/>
              <a:t>Data changes</a:t>
            </a:r>
          </a:p>
          <a:p>
            <a:r>
              <a:rPr lang="nl-NL" dirty="0"/>
              <a:t>State changes</a:t>
            </a:r>
          </a:p>
          <a:p>
            <a:r>
              <a:rPr lang="nl-NL" dirty="0" err="1"/>
              <a:t>All</a:t>
            </a:r>
            <a:r>
              <a:rPr lang="nl-NL" dirty="0"/>
              <a:t> </a:t>
            </a:r>
            <a:r>
              <a:rPr lang="nl-NL" dirty="0" err="1"/>
              <a:t>other</a:t>
            </a:r>
            <a:r>
              <a:rPr lang="nl-NL" dirty="0"/>
              <a:t> kinds of events</a:t>
            </a:r>
          </a:p>
        </p:txBody>
      </p:sp>
    </p:spTree>
    <p:extLst>
      <p:ext uri="{BB962C8B-B14F-4D97-AF65-F5344CB8AC3E}">
        <p14:creationId xmlns:p14="http://schemas.microsoft.com/office/powerpoint/2010/main" val="6919049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A901BB6-0F28-224E-B157-ECBECA2C7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Example</a:t>
            </a:r>
            <a:r>
              <a:rPr lang="nl-NL" dirty="0"/>
              <a:t>: http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E597BB1-6571-3042-90E6-A67F0D66E7F8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nl-NL" dirty="0" err="1">
                <a:solidFill>
                  <a:srgbClr val="DBEFFF"/>
                </a:solidFill>
              </a:rPr>
              <a:t>httpClient</a:t>
            </a:r>
            <a:r>
              <a:rPr lang="nl-NL" dirty="0" err="1"/>
              <a:t>.</a:t>
            </a:r>
            <a:r>
              <a:rPr lang="nl-NL" dirty="0" err="1">
                <a:solidFill>
                  <a:srgbClr val="FFC66D"/>
                </a:solidFill>
              </a:rPr>
              <a:t>get</a:t>
            </a:r>
            <a:r>
              <a:rPr lang="nl-NL" dirty="0"/>
              <a:t>(</a:t>
            </a:r>
            <a:r>
              <a:rPr lang="nl-NL" dirty="0" err="1">
                <a:solidFill>
                  <a:srgbClr val="DBEFFF"/>
                </a:solidFill>
              </a:rPr>
              <a:t>endpointUrl</a:t>
            </a:r>
            <a:r>
              <a:rPr lang="nl-NL" dirty="0"/>
              <a:t>)</a:t>
            </a:r>
          </a:p>
        </p:txBody>
      </p:sp>
      <p:sp>
        <p:nvSpPr>
          <p:cNvPr id="4" name="Wolk 3">
            <a:extLst>
              <a:ext uri="{FF2B5EF4-FFF2-40B4-BE49-F238E27FC236}">
                <a16:creationId xmlns:a16="http://schemas.microsoft.com/office/drawing/2014/main" id="{75DC7121-CE2E-F54D-9A01-8760355B434E}"/>
              </a:ext>
            </a:extLst>
          </p:cNvPr>
          <p:cNvSpPr/>
          <p:nvPr/>
        </p:nvSpPr>
        <p:spPr>
          <a:xfrm>
            <a:off x="2509342" y="2156655"/>
            <a:ext cx="4941325" cy="2055813"/>
          </a:xfrm>
          <a:prstGeom prst="cloud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2800" dirty="0" err="1">
                <a:solidFill>
                  <a:schemeClr val="tx1"/>
                </a:solidFill>
              </a:rPr>
              <a:t>httpClient</a:t>
            </a:r>
            <a:r>
              <a:rPr lang="nl-NL" sz="2800" dirty="0">
                <a:solidFill>
                  <a:schemeClr val="tx1"/>
                </a:solidFill>
              </a:rPr>
              <a:t> returns </a:t>
            </a:r>
            <a:r>
              <a:rPr lang="nl-NL" sz="2800" dirty="0" err="1">
                <a:solidFill>
                  <a:schemeClr val="tx1"/>
                </a:solidFill>
              </a:rPr>
              <a:t>an</a:t>
            </a:r>
            <a:r>
              <a:rPr lang="nl-NL" sz="2800" dirty="0">
                <a:solidFill>
                  <a:schemeClr val="tx1"/>
                </a:solidFill>
              </a:rPr>
              <a:t> </a:t>
            </a:r>
            <a:r>
              <a:rPr lang="nl-NL" sz="2800" dirty="0" err="1">
                <a:solidFill>
                  <a:schemeClr val="tx1"/>
                </a:solidFill>
              </a:rPr>
              <a:t>Observable</a:t>
            </a:r>
            <a:endParaRPr lang="nl-NL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4503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A901BB6-0F28-224E-B157-ECBECA2C7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Example</a:t>
            </a:r>
            <a:r>
              <a:rPr lang="nl-NL" dirty="0"/>
              <a:t>: http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E597BB1-6571-3042-90E6-A67F0D66E7F8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nl-NL" dirty="0" err="1">
                <a:solidFill>
                  <a:srgbClr val="DBEFFF"/>
                </a:solidFill>
              </a:rPr>
              <a:t>httpClient</a:t>
            </a:r>
            <a:r>
              <a:rPr lang="nl-NL" dirty="0" err="1"/>
              <a:t>.</a:t>
            </a:r>
            <a:r>
              <a:rPr lang="nl-NL" dirty="0" err="1">
                <a:solidFill>
                  <a:srgbClr val="FFC66D"/>
                </a:solidFill>
              </a:rPr>
              <a:t>get</a:t>
            </a:r>
            <a:r>
              <a:rPr lang="nl-NL" dirty="0"/>
              <a:t>(</a:t>
            </a:r>
            <a:r>
              <a:rPr lang="nl-NL" dirty="0" err="1">
                <a:solidFill>
                  <a:srgbClr val="DBEFFF"/>
                </a:solidFill>
              </a:rPr>
              <a:t>endpointUrl</a:t>
            </a:r>
            <a:r>
              <a:rPr lang="nl-NL" dirty="0"/>
              <a:t>).</a:t>
            </a:r>
            <a:r>
              <a:rPr lang="nl-NL" dirty="0" err="1">
                <a:solidFill>
                  <a:srgbClr val="FFC66D"/>
                </a:solidFill>
              </a:rPr>
              <a:t>subscribe</a:t>
            </a:r>
            <a:r>
              <a:rPr lang="nl-NL" dirty="0"/>
              <a:t>(</a:t>
            </a:r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r>
              <a:rPr lang="nl-NL" dirty="0"/>
              <a:t>)</a:t>
            </a:r>
            <a:r>
              <a:rPr lang="nl-NL" dirty="0">
                <a:solidFill>
                  <a:srgbClr val="FF963C"/>
                </a:solidFill>
              </a:rPr>
              <a:t>;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8332901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A901BB6-0F28-224E-B157-ECBECA2C7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Example</a:t>
            </a:r>
            <a:r>
              <a:rPr lang="nl-NL" dirty="0"/>
              <a:t>: http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E597BB1-6571-3042-90E6-A67F0D66E7F8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nl-NL" dirty="0" err="1">
                <a:solidFill>
                  <a:srgbClr val="DBEFFF"/>
                </a:solidFill>
              </a:rPr>
              <a:t>httpClient</a:t>
            </a:r>
            <a:r>
              <a:rPr lang="nl-NL" dirty="0" err="1"/>
              <a:t>.</a:t>
            </a:r>
            <a:r>
              <a:rPr lang="nl-NL" dirty="0" err="1">
                <a:solidFill>
                  <a:srgbClr val="FFC66D"/>
                </a:solidFill>
              </a:rPr>
              <a:t>get</a:t>
            </a:r>
            <a:r>
              <a:rPr lang="nl-NL" dirty="0"/>
              <a:t>(</a:t>
            </a:r>
            <a:r>
              <a:rPr lang="nl-NL" dirty="0" err="1">
                <a:solidFill>
                  <a:srgbClr val="DBEFFF"/>
                </a:solidFill>
              </a:rPr>
              <a:t>endpointUrl</a:t>
            </a:r>
            <a:r>
              <a:rPr lang="nl-NL" dirty="0"/>
              <a:t>).</a:t>
            </a:r>
            <a:r>
              <a:rPr lang="nl-NL" dirty="0" err="1">
                <a:solidFill>
                  <a:srgbClr val="FFC66D"/>
                </a:solidFill>
              </a:rPr>
              <a:t>subscribe</a:t>
            </a:r>
            <a:r>
              <a:rPr lang="nl-NL" dirty="0"/>
              <a:t>(</a:t>
            </a:r>
            <a:r>
              <a:rPr lang="nl-NL" dirty="0" err="1">
                <a:solidFill>
                  <a:srgbClr val="DBEFFF"/>
                </a:solidFill>
              </a:rPr>
              <a:t>repos</a:t>
            </a:r>
            <a:r>
              <a:rPr lang="nl-NL" dirty="0">
                <a:solidFill>
                  <a:srgbClr val="DBEFFF"/>
                </a:solidFill>
              </a:rPr>
              <a:t> </a:t>
            </a:r>
            <a:r>
              <a:rPr lang="nl-NL" dirty="0"/>
              <a:t>=&gt;</a:t>
            </a:r>
          </a:p>
          <a:p>
            <a:pPr marL="0" indent="0">
              <a:buNone/>
            </a:pPr>
            <a:r>
              <a:rPr lang="nl-NL" dirty="0"/>
              <a:t>  </a:t>
            </a:r>
            <a:r>
              <a:rPr lang="nl-NL" dirty="0" err="1">
                <a:solidFill>
                  <a:srgbClr val="DBEFFF"/>
                </a:solidFill>
              </a:rPr>
              <a:t>console</a:t>
            </a:r>
            <a:r>
              <a:rPr lang="nl-NL" dirty="0" err="1"/>
              <a:t>.</a:t>
            </a:r>
            <a:r>
              <a:rPr lang="nl-NL" dirty="0" err="1">
                <a:solidFill>
                  <a:srgbClr val="FFC66D"/>
                </a:solidFill>
              </a:rPr>
              <a:t>log</a:t>
            </a:r>
            <a:r>
              <a:rPr lang="nl-NL" dirty="0"/>
              <a:t>(</a:t>
            </a:r>
            <a:r>
              <a:rPr lang="nl-NL" dirty="0" err="1">
                <a:solidFill>
                  <a:srgbClr val="DBEFFF"/>
                </a:solidFill>
              </a:rPr>
              <a:t>repos</a:t>
            </a:r>
            <a:r>
              <a:rPr lang="nl-NL" dirty="0"/>
              <a:t>[</a:t>
            </a:r>
            <a:r>
              <a:rPr lang="nl-NL" dirty="0">
                <a:solidFill>
                  <a:srgbClr val="8DD0FF"/>
                </a:solidFill>
              </a:rPr>
              <a:t>0</a:t>
            </a:r>
            <a:r>
              <a:rPr lang="nl-NL" dirty="0"/>
              <a:t>].</a:t>
            </a:r>
            <a:r>
              <a:rPr lang="nl-NL" dirty="0">
                <a:solidFill>
                  <a:srgbClr val="E6B1FF"/>
                </a:solidFill>
              </a:rPr>
              <a:t>name</a:t>
            </a:r>
            <a:r>
              <a:rPr lang="nl-NL" dirty="0"/>
              <a:t>)</a:t>
            </a:r>
          </a:p>
          <a:p>
            <a:pPr marL="0" indent="0">
              <a:buNone/>
            </a:pPr>
            <a:r>
              <a:rPr lang="nl-NL" dirty="0"/>
              <a:t>)</a:t>
            </a:r>
            <a:r>
              <a:rPr lang="nl-NL" dirty="0">
                <a:solidFill>
                  <a:srgbClr val="FF963C"/>
                </a:solidFill>
              </a:rPr>
              <a:t>;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6665548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E887AA-8EDF-374B-9E9C-5BA6AD343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Example</a:t>
            </a:r>
            <a:r>
              <a:rPr lang="nl-NL" dirty="0"/>
              <a:t>: multiple </a:t>
            </a:r>
            <a:r>
              <a:rPr lang="nl-NL" dirty="0" err="1"/>
              <a:t>values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4C4DA58-E2B8-874D-91CC-436171260B9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nl-NL" dirty="0">
                <a:solidFill>
                  <a:srgbClr val="FFC66D"/>
                </a:solidFill>
              </a:rPr>
              <a:t>timer</a:t>
            </a:r>
            <a:r>
              <a:rPr lang="nl-NL" dirty="0"/>
              <a:t>(</a:t>
            </a:r>
            <a:r>
              <a:rPr lang="nl-NL" dirty="0">
                <a:solidFill>
                  <a:srgbClr val="8DD0FF"/>
                </a:solidFill>
              </a:rPr>
              <a:t>0</a:t>
            </a:r>
            <a:r>
              <a:rPr lang="nl-NL" dirty="0">
                <a:solidFill>
                  <a:srgbClr val="FF953D"/>
                </a:solidFill>
              </a:rPr>
              <a:t>, </a:t>
            </a:r>
            <a:r>
              <a:rPr lang="nl-NL" dirty="0">
                <a:solidFill>
                  <a:srgbClr val="8DD0FF"/>
                </a:solidFill>
              </a:rPr>
              <a:t>1000</a:t>
            </a:r>
            <a:r>
              <a:rPr lang="nl-NL" dirty="0"/>
              <a:t>)</a:t>
            </a:r>
          </a:p>
        </p:txBody>
      </p:sp>
      <p:sp>
        <p:nvSpPr>
          <p:cNvPr id="4" name="Wolk 3">
            <a:extLst>
              <a:ext uri="{FF2B5EF4-FFF2-40B4-BE49-F238E27FC236}">
                <a16:creationId xmlns:a16="http://schemas.microsoft.com/office/drawing/2014/main" id="{CA5B8029-875B-264A-8768-5B13A85A4515}"/>
              </a:ext>
            </a:extLst>
          </p:cNvPr>
          <p:cNvSpPr/>
          <p:nvPr/>
        </p:nvSpPr>
        <p:spPr>
          <a:xfrm>
            <a:off x="2509342" y="2156655"/>
            <a:ext cx="4941325" cy="2055813"/>
          </a:xfrm>
          <a:prstGeom prst="cloud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2800" dirty="0" err="1">
                <a:solidFill>
                  <a:schemeClr val="tx1"/>
                </a:solidFill>
              </a:rPr>
              <a:t>emits</a:t>
            </a:r>
            <a:r>
              <a:rPr lang="nl-NL" sz="2800" dirty="0">
                <a:solidFill>
                  <a:schemeClr val="tx1"/>
                </a:solidFill>
              </a:rPr>
              <a:t> a </a:t>
            </a:r>
            <a:r>
              <a:rPr lang="nl-NL" sz="2800" dirty="0" err="1">
                <a:solidFill>
                  <a:schemeClr val="tx1"/>
                </a:solidFill>
              </a:rPr>
              <a:t>value</a:t>
            </a:r>
            <a:r>
              <a:rPr lang="nl-NL" sz="2800" dirty="0">
                <a:solidFill>
                  <a:schemeClr val="tx1"/>
                </a:solidFill>
              </a:rPr>
              <a:t> </a:t>
            </a:r>
            <a:r>
              <a:rPr lang="nl-NL" sz="2800" dirty="0" err="1">
                <a:solidFill>
                  <a:schemeClr val="tx1"/>
                </a:solidFill>
              </a:rPr>
              <a:t>every</a:t>
            </a:r>
            <a:r>
              <a:rPr lang="nl-NL" sz="2800" dirty="0">
                <a:solidFill>
                  <a:schemeClr val="tx1"/>
                </a:solidFill>
              </a:rPr>
              <a:t> second</a:t>
            </a:r>
          </a:p>
        </p:txBody>
      </p:sp>
    </p:spTree>
    <p:extLst>
      <p:ext uri="{BB962C8B-B14F-4D97-AF65-F5344CB8AC3E}">
        <p14:creationId xmlns:p14="http://schemas.microsoft.com/office/powerpoint/2010/main" val="1336431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E887AA-8EDF-374B-9E9C-5BA6AD343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Example</a:t>
            </a:r>
            <a:r>
              <a:rPr lang="nl-NL" dirty="0"/>
              <a:t>: multiple </a:t>
            </a:r>
            <a:r>
              <a:rPr lang="nl-NL" dirty="0" err="1"/>
              <a:t>values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4C4DA58-E2B8-874D-91CC-436171260B9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nl-NL" dirty="0">
                <a:solidFill>
                  <a:srgbClr val="FFC66D"/>
                </a:solidFill>
              </a:rPr>
              <a:t>timer</a:t>
            </a:r>
            <a:r>
              <a:rPr lang="nl-NL" dirty="0"/>
              <a:t>(</a:t>
            </a:r>
            <a:r>
              <a:rPr lang="nl-NL" dirty="0">
                <a:solidFill>
                  <a:srgbClr val="8DD0FF"/>
                </a:solidFill>
              </a:rPr>
              <a:t>0</a:t>
            </a:r>
            <a:r>
              <a:rPr lang="nl-NL" dirty="0">
                <a:solidFill>
                  <a:srgbClr val="FF953D"/>
                </a:solidFill>
              </a:rPr>
              <a:t>, </a:t>
            </a:r>
            <a:r>
              <a:rPr lang="nl-NL" dirty="0">
                <a:solidFill>
                  <a:srgbClr val="8DD0FF"/>
                </a:solidFill>
              </a:rPr>
              <a:t>1000</a:t>
            </a:r>
            <a:r>
              <a:rPr lang="nl-NL" dirty="0"/>
              <a:t>).</a:t>
            </a:r>
            <a:r>
              <a:rPr lang="nl-NL" dirty="0" err="1">
                <a:solidFill>
                  <a:srgbClr val="FFC66D"/>
                </a:solidFill>
              </a:rPr>
              <a:t>subscribe</a:t>
            </a:r>
            <a:r>
              <a:rPr lang="nl-NL" dirty="0"/>
              <a:t>(</a:t>
            </a:r>
            <a:r>
              <a:rPr lang="nl-NL" dirty="0" err="1">
                <a:solidFill>
                  <a:srgbClr val="DBEFFF"/>
                </a:solidFill>
              </a:rPr>
              <a:t>value</a:t>
            </a:r>
            <a:r>
              <a:rPr lang="nl-NL" dirty="0">
                <a:solidFill>
                  <a:srgbClr val="DBEFFF"/>
                </a:solidFill>
              </a:rPr>
              <a:t> </a:t>
            </a:r>
            <a:r>
              <a:rPr lang="nl-NL" dirty="0"/>
              <a:t>=&gt;</a:t>
            </a:r>
            <a:br>
              <a:rPr lang="nl-NL" dirty="0"/>
            </a:br>
            <a:r>
              <a:rPr lang="nl-NL" dirty="0"/>
              <a:t>  </a:t>
            </a:r>
            <a:r>
              <a:rPr lang="nl-NL" dirty="0" err="1">
                <a:solidFill>
                  <a:srgbClr val="DBEFFF"/>
                </a:solidFill>
              </a:rPr>
              <a:t>console</a:t>
            </a:r>
            <a:r>
              <a:rPr lang="nl-NL" dirty="0" err="1"/>
              <a:t>.</a:t>
            </a:r>
            <a:r>
              <a:rPr lang="nl-NL" dirty="0" err="1">
                <a:solidFill>
                  <a:srgbClr val="FFC66D"/>
                </a:solidFill>
              </a:rPr>
              <a:t>log</a:t>
            </a:r>
            <a:r>
              <a:rPr lang="nl-NL" dirty="0"/>
              <a:t>(</a:t>
            </a:r>
            <a:r>
              <a:rPr lang="nl-NL" dirty="0" err="1">
                <a:solidFill>
                  <a:srgbClr val="DBEFFF"/>
                </a:solidFill>
              </a:rPr>
              <a:t>value</a:t>
            </a:r>
            <a:r>
              <a:rPr lang="nl-NL" dirty="0"/>
              <a:t>))</a:t>
            </a:r>
          </a:p>
        </p:txBody>
      </p:sp>
    </p:spTree>
    <p:extLst>
      <p:ext uri="{BB962C8B-B14F-4D97-AF65-F5344CB8AC3E}">
        <p14:creationId xmlns:p14="http://schemas.microsoft.com/office/powerpoint/2010/main" val="152831018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E887AA-8EDF-374B-9E9C-5BA6AD343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Example</a:t>
            </a:r>
            <a:r>
              <a:rPr lang="nl-NL" dirty="0"/>
              <a:t>: multiple </a:t>
            </a:r>
            <a:r>
              <a:rPr lang="nl-NL" dirty="0" err="1"/>
              <a:t>values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4C4DA58-E2B8-874D-91CC-436171260B9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nl-NL" dirty="0">
                <a:solidFill>
                  <a:srgbClr val="FFC66D"/>
                </a:solidFill>
              </a:rPr>
              <a:t>timer</a:t>
            </a:r>
            <a:r>
              <a:rPr lang="nl-NL" dirty="0"/>
              <a:t>(</a:t>
            </a:r>
            <a:r>
              <a:rPr lang="nl-NL" dirty="0">
                <a:solidFill>
                  <a:srgbClr val="8DD0FF"/>
                </a:solidFill>
              </a:rPr>
              <a:t>0</a:t>
            </a:r>
            <a:r>
              <a:rPr lang="nl-NL" dirty="0">
                <a:solidFill>
                  <a:srgbClr val="FF953D"/>
                </a:solidFill>
              </a:rPr>
              <a:t>, </a:t>
            </a:r>
            <a:r>
              <a:rPr lang="nl-NL" dirty="0">
                <a:solidFill>
                  <a:srgbClr val="8DD0FF"/>
                </a:solidFill>
              </a:rPr>
              <a:t>1000</a:t>
            </a:r>
            <a:r>
              <a:rPr lang="nl-NL" dirty="0"/>
              <a:t>).</a:t>
            </a:r>
            <a:r>
              <a:rPr lang="nl-NL" dirty="0" err="1">
                <a:solidFill>
                  <a:srgbClr val="FFC66D"/>
                </a:solidFill>
              </a:rPr>
              <a:t>subscribe</a:t>
            </a:r>
            <a:r>
              <a:rPr lang="nl-NL" dirty="0"/>
              <a:t>(</a:t>
            </a:r>
            <a:r>
              <a:rPr lang="nl-NL" dirty="0" err="1">
                <a:solidFill>
                  <a:srgbClr val="DBEFFF"/>
                </a:solidFill>
              </a:rPr>
              <a:t>value</a:t>
            </a:r>
            <a:r>
              <a:rPr lang="nl-NL" dirty="0">
                <a:solidFill>
                  <a:srgbClr val="DBEFFF"/>
                </a:solidFill>
              </a:rPr>
              <a:t> </a:t>
            </a:r>
            <a:r>
              <a:rPr lang="nl-NL" dirty="0"/>
              <a:t>=&gt;</a:t>
            </a:r>
            <a:br>
              <a:rPr lang="nl-NL" dirty="0"/>
            </a:br>
            <a:r>
              <a:rPr lang="nl-NL" dirty="0"/>
              <a:t>  </a:t>
            </a:r>
            <a:r>
              <a:rPr lang="nl-NL" dirty="0" err="1">
                <a:solidFill>
                  <a:srgbClr val="DBEFFF"/>
                </a:solidFill>
              </a:rPr>
              <a:t>console</a:t>
            </a:r>
            <a:r>
              <a:rPr lang="nl-NL" dirty="0" err="1"/>
              <a:t>.</a:t>
            </a:r>
            <a:r>
              <a:rPr lang="nl-NL" dirty="0" err="1">
                <a:solidFill>
                  <a:srgbClr val="FFC66D"/>
                </a:solidFill>
              </a:rPr>
              <a:t>log</a:t>
            </a:r>
            <a:r>
              <a:rPr lang="nl-NL" dirty="0"/>
              <a:t>(</a:t>
            </a:r>
            <a:r>
              <a:rPr lang="nl-NL" dirty="0" err="1">
                <a:solidFill>
                  <a:srgbClr val="DBEFFF"/>
                </a:solidFill>
              </a:rPr>
              <a:t>value</a:t>
            </a:r>
            <a:r>
              <a:rPr lang="nl-NL" dirty="0"/>
              <a:t>))</a:t>
            </a: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02C4A537-287B-834A-BCD8-C7EC713514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9381"/>
            <a:ext cx="12192000" cy="5999238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CE8552CB-9B69-2F4D-A04F-0D52C35970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29381"/>
            <a:ext cx="12192000" cy="5999238"/>
          </a:xfrm>
          <a:prstGeom prst="rect">
            <a:avLst/>
          </a:prstGeom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7F6D74E8-AABF-FA46-A5CE-C5BA337F8C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29381"/>
            <a:ext cx="12192000" cy="5999238"/>
          </a:xfrm>
          <a:prstGeom prst="rect">
            <a:avLst/>
          </a:prstGeom>
        </p:spPr>
      </p:pic>
      <p:pic>
        <p:nvPicPr>
          <p:cNvPr id="13" name="Afbeelding 12">
            <a:extLst>
              <a:ext uri="{FF2B5EF4-FFF2-40B4-BE49-F238E27FC236}">
                <a16:creationId xmlns:a16="http://schemas.microsoft.com/office/drawing/2014/main" id="{94389900-F162-D949-A164-1B111E8122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29381"/>
            <a:ext cx="12192000" cy="5999238"/>
          </a:xfrm>
          <a:prstGeom prst="rect">
            <a:avLst/>
          </a:prstGeom>
        </p:spPr>
      </p:pic>
      <p:pic>
        <p:nvPicPr>
          <p:cNvPr id="15" name="Afbeelding 14">
            <a:extLst>
              <a:ext uri="{FF2B5EF4-FFF2-40B4-BE49-F238E27FC236}">
                <a16:creationId xmlns:a16="http://schemas.microsoft.com/office/drawing/2014/main" id="{D8D97945-44F2-BE45-B015-5F15EE7823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429381"/>
            <a:ext cx="12192000" cy="5999238"/>
          </a:xfrm>
          <a:prstGeom prst="rect">
            <a:avLst/>
          </a:prstGeom>
        </p:spPr>
      </p:pic>
      <p:pic>
        <p:nvPicPr>
          <p:cNvPr id="17" name="Afbeelding 16">
            <a:extLst>
              <a:ext uri="{FF2B5EF4-FFF2-40B4-BE49-F238E27FC236}">
                <a16:creationId xmlns:a16="http://schemas.microsoft.com/office/drawing/2014/main" id="{237E6082-F89B-D745-8641-F29D80B8CF6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429381"/>
            <a:ext cx="12192000" cy="5999238"/>
          </a:xfrm>
          <a:prstGeom prst="rect">
            <a:avLst/>
          </a:prstGeom>
        </p:spPr>
      </p:pic>
      <p:sp>
        <p:nvSpPr>
          <p:cNvPr id="19" name="Wolk 18">
            <a:extLst>
              <a:ext uri="{FF2B5EF4-FFF2-40B4-BE49-F238E27FC236}">
                <a16:creationId xmlns:a16="http://schemas.microsoft.com/office/drawing/2014/main" id="{EFDA81D5-64AC-084B-9A76-1C4F2668AA66}"/>
              </a:ext>
            </a:extLst>
          </p:cNvPr>
          <p:cNvSpPr/>
          <p:nvPr/>
        </p:nvSpPr>
        <p:spPr>
          <a:xfrm>
            <a:off x="3647562" y="3403839"/>
            <a:ext cx="4941325" cy="2055813"/>
          </a:xfrm>
          <a:prstGeom prst="cloud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2800" dirty="0" err="1">
                <a:solidFill>
                  <a:schemeClr val="tx1"/>
                </a:solidFill>
              </a:rPr>
              <a:t>Don’t</a:t>
            </a:r>
            <a:r>
              <a:rPr lang="nl-NL" sz="2800" dirty="0">
                <a:solidFill>
                  <a:schemeClr val="tx1"/>
                </a:solidFill>
              </a:rPr>
              <a:t> </a:t>
            </a:r>
            <a:r>
              <a:rPr lang="nl-NL" sz="2800" dirty="0" err="1">
                <a:solidFill>
                  <a:schemeClr val="tx1"/>
                </a:solidFill>
              </a:rPr>
              <a:t>forget</a:t>
            </a:r>
            <a:r>
              <a:rPr lang="nl-NL" sz="2800" dirty="0">
                <a:solidFill>
                  <a:schemeClr val="tx1"/>
                </a:solidFill>
              </a:rPr>
              <a:t> </a:t>
            </a:r>
            <a:r>
              <a:rPr lang="nl-NL" sz="2800" dirty="0" err="1">
                <a:solidFill>
                  <a:schemeClr val="tx1"/>
                </a:solidFill>
              </a:rPr>
              <a:t>to</a:t>
            </a:r>
            <a:r>
              <a:rPr lang="nl-NL" sz="2800" dirty="0">
                <a:solidFill>
                  <a:schemeClr val="tx1"/>
                </a:solidFill>
              </a:rPr>
              <a:t> </a:t>
            </a:r>
            <a:r>
              <a:rPr lang="nl-NL" sz="2800" dirty="0" err="1">
                <a:solidFill>
                  <a:schemeClr val="tx1"/>
                </a:solidFill>
              </a:rPr>
              <a:t>unsubscribe</a:t>
            </a:r>
            <a:r>
              <a:rPr lang="nl-NL" sz="2800" dirty="0">
                <a:solidFill>
                  <a:schemeClr val="tx1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375209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50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5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450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B55EFA-C82D-9943-932A-22F82D246B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Observable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79731BC-B7B6-3F4A-BA96-5DA0C579A2BA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nl-NL" dirty="0" err="1"/>
              <a:t>Something</a:t>
            </a:r>
            <a:r>
              <a:rPr lang="nl-NL" dirty="0"/>
              <a:t> </a:t>
            </a:r>
            <a:r>
              <a:rPr lang="nl-NL" dirty="0" err="1"/>
              <a:t>that</a:t>
            </a:r>
            <a:r>
              <a:rPr lang="nl-NL" dirty="0"/>
              <a:t> </a:t>
            </a:r>
            <a:r>
              <a:rPr lang="nl-NL" dirty="0" err="1"/>
              <a:t>emits</a:t>
            </a:r>
            <a:r>
              <a:rPr lang="nl-NL" dirty="0"/>
              <a:t> events</a:t>
            </a:r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endParaRPr lang="nl-NL" dirty="0"/>
          </a:p>
          <a:p>
            <a:endParaRPr lang="nl-NL" dirty="0"/>
          </a:p>
          <a:p>
            <a:pPr marL="0" indent="0">
              <a:buNone/>
            </a:pPr>
            <a:r>
              <a:rPr lang="nl-NL" dirty="0"/>
              <a:t>			</a:t>
            </a:r>
            <a:r>
              <a:rPr lang="nl-NL" dirty="0" err="1"/>
              <a:t>Emit</a:t>
            </a:r>
            <a:r>
              <a:rPr lang="nl-NL" dirty="0"/>
              <a:t> a </a:t>
            </a:r>
            <a:r>
              <a:rPr lang="nl-NL" dirty="0" err="1"/>
              <a:t>value</a:t>
            </a:r>
            <a:endParaRPr lang="nl-NL" dirty="0"/>
          </a:p>
          <a:p>
            <a:pPr marL="0" indent="0">
              <a:buNone/>
            </a:pPr>
            <a:r>
              <a:rPr lang="nl-NL" dirty="0"/>
              <a:t>			Stop </a:t>
            </a:r>
            <a:r>
              <a:rPr lang="nl-NL" dirty="0" err="1"/>
              <a:t>emitting</a:t>
            </a:r>
            <a:r>
              <a:rPr lang="nl-NL" dirty="0"/>
              <a:t> </a:t>
            </a:r>
            <a:r>
              <a:rPr lang="nl-NL" dirty="0" err="1"/>
              <a:t>values</a:t>
            </a:r>
            <a:endParaRPr lang="nl-NL" dirty="0"/>
          </a:p>
          <a:p>
            <a:pPr marL="0" indent="0">
              <a:buNone/>
            </a:pPr>
            <a:r>
              <a:rPr lang="nl-NL" dirty="0"/>
              <a:t>			End </a:t>
            </a:r>
            <a:r>
              <a:rPr lang="nl-NL" dirty="0" err="1"/>
              <a:t>an</a:t>
            </a:r>
            <a:r>
              <a:rPr lang="nl-NL" dirty="0"/>
              <a:t> error state</a:t>
            </a:r>
          </a:p>
        </p:txBody>
      </p:sp>
      <p:sp>
        <p:nvSpPr>
          <p:cNvPr id="6" name="Afgeronde rechthoek 5">
            <a:extLst>
              <a:ext uri="{FF2B5EF4-FFF2-40B4-BE49-F238E27FC236}">
                <a16:creationId xmlns:a16="http://schemas.microsoft.com/office/drawing/2014/main" id="{93198708-D834-9044-B170-435C4AB1AD40}"/>
              </a:ext>
            </a:extLst>
          </p:cNvPr>
          <p:cNvSpPr/>
          <p:nvPr/>
        </p:nvSpPr>
        <p:spPr>
          <a:xfrm>
            <a:off x="493802" y="2276317"/>
            <a:ext cx="2439179" cy="374386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2800" dirty="0" err="1">
                <a:solidFill>
                  <a:schemeClr val="tx1"/>
                </a:solidFill>
              </a:rPr>
              <a:t>Observable</a:t>
            </a:r>
            <a:endParaRPr lang="nl-NL" sz="2800" dirty="0">
              <a:solidFill>
                <a:schemeClr val="tx1"/>
              </a:solidFill>
            </a:endParaRPr>
          </a:p>
          <a:p>
            <a:pPr algn="ctr"/>
            <a:endParaRPr lang="nl-NL" sz="2800" dirty="0">
              <a:solidFill>
                <a:schemeClr val="tx1"/>
              </a:solidFill>
            </a:endParaRPr>
          </a:p>
          <a:p>
            <a:pPr algn="ctr"/>
            <a:endParaRPr lang="nl-NL" sz="2800" dirty="0">
              <a:solidFill>
                <a:schemeClr val="tx1"/>
              </a:solidFill>
            </a:endParaRPr>
          </a:p>
          <a:p>
            <a:pPr algn="ctr"/>
            <a:r>
              <a:rPr lang="nl-NL" sz="2800" dirty="0">
                <a:solidFill>
                  <a:schemeClr val="tx1"/>
                </a:solidFill>
              </a:rPr>
              <a:t>next(</a:t>
            </a:r>
            <a:r>
              <a:rPr lang="nl-NL" sz="2800" dirty="0" err="1">
                <a:solidFill>
                  <a:schemeClr val="tx1"/>
                </a:solidFill>
              </a:rPr>
              <a:t>value</a:t>
            </a:r>
            <a:r>
              <a:rPr lang="nl-NL" sz="2800" dirty="0">
                <a:solidFill>
                  <a:schemeClr val="tx1"/>
                </a:solidFill>
              </a:rPr>
              <a:t>)</a:t>
            </a:r>
          </a:p>
          <a:p>
            <a:pPr algn="ctr"/>
            <a:r>
              <a:rPr lang="nl-NL" sz="2800" dirty="0">
                <a:solidFill>
                  <a:schemeClr val="tx1"/>
                </a:solidFill>
              </a:rPr>
              <a:t>complete()</a:t>
            </a:r>
          </a:p>
          <a:p>
            <a:pPr algn="ctr"/>
            <a:r>
              <a:rPr lang="nl-NL" sz="2800" dirty="0">
                <a:solidFill>
                  <a:schemeClr val="tx1"/>
                </a:solidFill>
              </a:rPr>
              <a:t>error(</a:t>
            </a:r>
            <a:r>
              <a:rPr lang="nl-NL" sz="2800" dirty="0" err="1">
                <a:solidFill>
                  <a:schemeClr val="tx1"/>
                </a:solidFill>
              </a:rPr>
              <a:t>err</a:t>
            </a:r>
            <a:r>
              <a:rPr lang="nl-NL" sz="2800" dirty="0">
                <a:solidFill>
                  <a:schemeClr val="tx1"/>
                </a:solidFill>
              </a:rPr>
              <a:t>)</a:t>
            </a:r>
          </a:p>
          <a:p>
            <a:pPr algn="ctr"/>
            <a:endParaRPr lang="nl-NL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3904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B55EFA-C82D-9943-932A-22F82D246B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Observable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79731BC-B7B6-3F4A-BA96-5DA0C579A2BA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endParaRPr lang="nl-NL" dirty="0"/>
          </a:p>
          <a:p>
            <a:endParaRPr lang="nl-NL" dirty="0"/>
          </a:p>
          <a:p>
            <a:pPr marL="0" indent="0">
              <a:buNone/>
            </a:pPr>
            <a:r>
              <a:rPr lang="nl-NL" dirty="0"/>
              <a:t>			</a:t>
            </a:r>
            <a:r>
              <a:rPr lang="nl-NL" dirty="0" err="1"/>
              <a:t>Emit</a:t>
            </a:r>
            <a:r>
              <a:rPr lang="nl-NL" dirty="0"/>
              <a:t> a </a:t>
            </a:r>
            <a:r>
              <a:rPr lang="nl-NL" dirty="0" err="1"/>
              <a:t>value</a:t>
            </a:r>
            <a:endParaRPr lang="nl-NL" dirty="0"/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endParaRPr lang="nl-NL" dirty="0"/>
          </a:p>
        </p:txBody>
      </p:sp>
      <p:cxnSp>
        <p:nvCxnSpPr>
          <p:cNvPr id="5" name="Rechte verbindingslijn met pijl 4">
            <a:extLst>
              <a:ext uri="{FF2B5EF4-FFF2-40B4-BE49-F238E27FC236}">
                <a16:creationId xmlns:a16="http://schemas.microsoft.com/office/drawing/2014/main" id="{060694F7-A10F-0047-B24B-EDFFB6A85FE3}"/>
              </a:ext>
            </a:extLst>
          </p:cNvPr>
          <p:cNvCxnSpPr>
            <a:cxnSpLocks/>
          </p:cNvCxnSpPr>
          <p:nvPr/>
        </p:nvCxnSpPr>
        <p:spPr>
          <a:xfrm>
            <a:off x="767607" y="2570564"/>
            <a:ext cx="10671019" cy="0"/>
          </a:xfrm>
          <a:prstGeom prst="straightConnector1">
            <a:avLst/>
          </a:prstGeom>
          <a:ln w="63500">
            <a:solidFill>
              <a:schemeClr val="bg1"/>
            </a:solidFill>
            <a:headEnd w="lg" len="lg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Ovaal 6">
            <a:extLst>
              <a:ext uri="{FF2B5EF4-FFF2-40B4-BE49-F238E27FC236}">
                <a16:creationId xmlns:a16="http://schemas.microsoft.com/office/drawing/2014/main" id="{5FABFF72-03CB-1841-BFC8-61DFD1031522}"/>
              </a:ext>
            </a:extLst>
          </p:cNvPr>
          <p:cNvSpPr/>
          <p:nvPr/>
        </p:nvSpPr>
        <p:spPr>
          <a:xfrm>
            <a:off x="3191773" y="2234187"/>
            <a:ext cx="724620" cy="672754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2800" dirty="0"/>
              <a:t>1</a:t>
            </a:r>
          </a:p>
        </p:txBody>
      </p:sp>
      <p:sp>
        <p:nvSpPr>
          <p:cNvPr id="8" name="Ovaal 7">
            <a:extLst>
              <a:ext uri="{FF2B5EF4-FFF2-40B4-BE49-F238E27FC236}">
                <a16:creationId xmlns:a16="http://schemas.microsoft.com/office/drawing/2014/main" id="{EC8BBE2B-79E4-AE4A-8276-6F10B6911E9F}"/>
              </a:ext>
            </a:extLst>
          </p:cNvPr>
          <p:cNvSpPr/>
          <p:nvPr/>
        </p:nvSpPr>
        <p:spPr>
          <a:xfrm>
            <a:off x="4672641" y="2234187"/>
            <a:ext cx="724620" cy="672754"/>
          </a:xfrm>
          <a:prstGeom prst="ellips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2800" dirty="0"/>
              <a:t>2</a:t>
            </a:r>
          </a:p>
        </p:txBody>
      </p:sp>
      <p:sp>
        <p:nvSpPr>
          <p:cNvPr id="9" name="Ovaal 8">
            <a:extLst>
              <a:ext uri="{FF2B5EF4-FFF2-40B4-BE49-F238E27FC236}">
                <a16:creationId xmlns:a16="http://schemas.microsoft.com/office/drawing/2014/main" id="{1094475A-1AD3-6649-82F1-CD390F0BA857}"/>
              </a:ext>
            </a:extLst>
          </p:cNvPr>
          <p:cNvSpPr/>
          <p:nvPr/>
        </p:nvSpPr>
        <p:spPr>
          <a:xfrm>
            <a:off x="6135478" y="2234187"/>
            <a:ext cx="724620" cy="672754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2800" dirty="0"/>
              <a:t>3</a:t>
            </a:r>
          </a:p>
        </p:txBody>
      </p:sp>
      <p:sp>
        <p:nvSpPr>
          <p:cNvPr id="10" name="Ovaal 9">
            <a:extLst>
              <a:ext uri="{FF2B5EF4-FFF2-40B4-BE49-F238E27FC236}">
                <a16:creationId xmlns:a16="http://schemas.microsoft.com/office/drawing/2014/main" id="{AEF63F81-6CA4-D14C-BC05-F9B714935E11}"/>
              </a:ext>
            </a:extLst>
          </p:cNvPr>
          <p:cNvSpPr/>
          <p:nvPr/>
        </p:nvSpPr>
        <p:spPr>
          <a:xfrm>
            <a:off x="8787052" y="2234187"/>
            <a:ext cx="724620" cy="672754"/>
          </a:xfrm>
          <a:prstGeom prst="ellipse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2800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50132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5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5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AF076B-D716-C54F-B7A0-5657CA913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Contents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CF3A05DC-2038-5D41-BCFE-C49C12747D46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nl-NL" dirty="0"/>
              <a:t>The </a:t>
            </a:r>
            <a:r>
              <a:rPr lang="nl-NL" dirty="0" err="1"/>
              <a:t>problem</a:t>
            </a:r>
            <a:endParaRPr lang="nl-NL" dirty="0"/>
          </a:p>
          <a:p>
            <a:r>
              <a:rPr lang="nl-NL" dirty="0" err="1"/>
              <a:t>Promises</a:t>
            </a:r>
            <a:endParaRPr lang="nl-NL" dirty="0"/>
          </a:p>
          <a:p>
            <a:pPr lvl="1"/>
            <a:r>
              <a:rPr lang="nl-NL" dirty="0" err="1"/>
              <a:t>Async</a:t>
            </a:r>
            <a:r>
              <a:rPr lang="nl-NL" dirty="0"/>
              <a:t> / </a:t>
            </a:r>
            <a:r>
              <a:rPr lang="nl-NL" dirty="0" err="1"/>
              <a:t>await</a:t>
            </a:r>
            <a:endParaRPr lang="nl-NL" dirty="0"/>
          </a:p>
          <a:p>
            <a:pPr lvl="1"/>
            <a:r>
              <a:rPr lang="nl-NL" dirty="0" err="1"/>
              <a:t>Pitfalls</a:t>
            </a:r>
            <a:endParaRPr lang="nl-NL" dirty="0"/>
          </a:p>
          <a:p>
            <a:r>
              <a:rPr lang="nl-NL" dirty="0" err="1"/>
              <a:t>Observables</a:t>
            </a:r>
            <a:endParaRPr lang="nl-NL" dirty="0"/>
          </a:p>
          <a:p>
            <a:pPr lvl="1"/>
            <a:r>
              <a:rPr lang="nl-NL" dirty="0"/>
              <a:t>Operators</a:t>
            </a:r>
          </a:p>
          <a:p>
            <a:pPr lvl="1"/>
            <a:r>
              <a:rPr lang="nl-NL" dirty="0" err="1"/>
              <a:t>switchMap</a:t>
            </a:r>
            <a:r>
              <a:rPr lang="nl-NL" dirty="0"/>
              <a:t>, </a:t>
            </a:r>
            <a:r>
              <a:rPr lang="nl-NL" dirty="0" err="1"/>
              <a:t>exhaustMap</a:t>
            </a:r>
            <a:r>
              <a:rPr lang="nl-NL" dirty="0"/>
              <a:t>, </a:t>
            </a:r>
            <a:r>
              <a:rPr lang="nl-NL" dirty="0" err="1"/>
              <a:t>mergeMap</a:t>
            </a:r>
            <a:r>
              <a:rPr lang="nl-NL" dirty="0"/>
              <a:t>, </a:t>
            </a:r>
            <a:r>
              <a:rPr lang="nl-NL" dirty="0" err="1"/>
              <a:t>concatMap</a:t>
            </a:r>
            <a:endParaRPr lang="nl-NL" dirty="0"/>
          </a:p>
          <a:p>
            <a:pPr lvl="1"/>
            <a:r>
              <a:rPr lang="nl-NL" dirty="0" err="1"/>
              <a:t>takeUntil</a:t>
            </a:r>
            <a:r>
              <a:rPr lang="nl-NL" dirty="0"/>
              <a:t>(</a:t>
            </a:r>
            <a:r>
              <a:rPr lang="nl-NL" dirty="0" err="1"/>
              <a:t>destroyed</a:t>
            </a:r>
            <a:r>
              <a:rPr lang="nl-NL" dirty="0"/>
              <a:t>)</a:t>
            </a:r>
          </a:p>
          <a:p>
            <a:pPr lvl="1"/>
            <a:r>
              <a:rPr lang="nl-NL" dirty="0"/>
              <a:t>replay</a:t>
            </a:r>
          </a:p>
          <a:p>
            <a:pPr lvl="1"/>
            <a:r>
              <a:rPr lang="nl-NL" dirty="0"/>
              <a:t>double click</a:t>
            </a:r>
          </a:p>
          <a:p>
            <a:r>
              <a:rPr lang="nl-NL" dirty="0" err="1"/>
              <a:t>Promises</a:t>
            </a:r>
            <a:r>
              <a:rPr lang="nl-NL" dirty="0"/>
              <a:t> or </a:t>
            </a:r>
            <a:r>
              <a:rPr lang="nl-NL" dirty="0" err="1"/>
              <a:t>Observables</a:t>
            </a:r>
            <a:r>
              <a:rPr lang="nl-NL" dirty="0"/>
              <a:t>?</a:t>
            </a:r>
          </a:p>
          <a:p>
            <a:pPr marL="0" indent="0">
              <a:buNone/>
            </a:pP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82926597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B55EFA-C82D-9943-932A-22F82D246B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Observable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79731BC-B7B6-3F4A-BA96-5DA0C579A2BA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endParaRPr lang="nl-NL" dirty="0"/>
          </a:p>
          <a:p>
            <a:endParaRPr lang="nl-NL" dirty="0"/>
          </a:p>
          <a:p>
            <a:pPr marL="0" indent="0">
              <a:buNone/>
            </a:pPr>
            <a:r>
              <a:rPr lang="nl-NL" dirty="0"/>
              <a:t>			</a:t>
            </a:r>
            <a:r>
              <a:rPr lang="nl-NL" dirty="0" err="1"/>
              <a:t>Emit</a:t>
            </a:r>
            <a:r>
              <a:rPr lang="nl-NL" dirty="0"/>
              <a:t> a </a:t>
            </a:r>
            <a:r>
              <a:rPr lang="nl-NL" dirty="0" err="1"/>
              <a:t>value</a:t>
            </a:r>
            <a:endParaRPr lang="nl-NL" dirty="0"/>
          </a:p>
          <a:p>
            <a:pPr marL="0" indent="0">
              <a:buNone/>
            </a:pPr>
            <a:r>
              <a:rPr lang="nl-NL" dirty="0"/>
              <a:t>			Stop </a:t>
            </a:r>
            <a:r>
              <a:rPr lang="nl-NL" dirty="0" err="1"/>
              <a:t>emitting</a:t>
            </a:r>
            <a:r>
              <a:rPr lang="nl-NL" dirty="0"/>
              <a:t> </a:t>
            </a:r>
            <a:r>
              <a:rPr lang="nl-NL" dirty="0" err="1"/>
              <a:t>values</a:t>
            </a:r>
            <a:endParaRPr lang="nl-NL" dirty="0"/>
          </a:p>
          <a:p>
            <a:pPr marL="0" indent="0">
              <a:buNone/>
            </a:pPr>
            <a:endParaRPr lang="nl-NL" dirty="0"/>
          </a:p>
        </p:txBody>
      </p:sp>
      <p:cxnSp>
        <p:nvCxnSpPr>
          <p:cNvPr id="5" name="Rechte verbindingslijn met pijl 4">
            <a:extLst>
              <a:ext uri="{FF2B5EF4-FFF2-40B4-BE49-F238E27FC236}">
                <a16:creationId xmlns:a16="http://schemas.microsoft.com/office/drawing/2014/main" id="{060694F7-A10F-0047-B24B-EDFFB6A85FE3}"/>
              </a:ext>
            </a:extLst>
          </p:cNvPr>
          <p:cNvCxnSpPr>
            <a:cxnSpLocks/>
          </p:cNvCxnSpPr>
          <p:nvPr/>
        </p:nvCxnSpPr>
        <p:spPr>
          <a:xfrm>
            <a:off x="767607" y="2570564"/>
            <a:ext cx="10671019" cy="0"/>
          </a:xfrm>
          <a:prstGeom prst="straightConnector1">
            <a:avLst/>
          </a:prstGeom>
          <a:ln w="63500">
            <a:solidFill>
              <a:schemeClr val="bg1"/>
            </a:solidFill>
            <a:headEnd w="lg" len="lg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Ovaal 6">
            <a:extLst>
              <a:ext uri="{FF2B5EF4-FFF2-40B4-BE49-F238E27FC236}">
                <a16:creationId xmlns:a16="http://schemas.microsoft.com/office/drawing/2014/main" id="{5FABFF72-03CB-1841-BFC8-61DFD1031522}"/>
              </a:ext>
            </a:extLst>
          </p:cNvPr>
          <p:cNvSpPr/>
          <p:nvPr/>
        </p:nvSpPr>
        <p:spPr>
          <a:xfrm>
            <a:off x="3191773" y="2234187"/>
            <a:ext cx="724620" cy="672754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2800" dirty="0"/>
              <a:t>1</a:t>
            </a:r>
          </a:p>
        </p:txBody>
      </p:sp>
      <p:sp>
        <p:nvSpPr>
          <p:cNvPr id="8" name="Ovaal 7">
            <a:extLst>
              <a:ext uri="{FF2B5EF4-FFF2-40B4-BE49-F238E27FC236}">
                <a16:creationId xmlns:a16="http://schemas.microsoft.com/office/drawing/2014/main" id="{EC8BBE2B-79E4-AE4A-8276-6F10B6911E9F}"/>
              </a:ext>
            </a:extLst>
          </p:cNvPr>
          <p:cNvSpPr/>
          <p:nvPr/>
        </p:nvSpPr>
        <p:spPr>
          <a:xfrm>
            <a:off x="4672641" y="2234187"/>
            <a:ext cx="724620" cy="672754"/>
          </a:xfrm>
          <a:prstGeom prst="ellips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2800" dirty="0"/>
              <a:t>2</a:t>
            </a:r>
          </a:p>
        </p:txBody>
      </p:sp>
      <p:sp>
        <p:nvSpPr>
          <p:cNvPr id="9" name="Ovaal 8">
            <a:extLst>
              <a:ext uri="{FF2B5EF4-FFF2-40B4-BE49-F238E27FC236}">
                <a16:creationId xmlns:a16="http://schemas.microsoft.com/office/drawing/2014/main" id="{1094475A-1AD3-6649-82F1-CD390F0BA857}"/>
              </a:ext>
            </a:extLst>
          </p:cNvPr>
          <p:cNvSpPr/>
          <p:nvPr/>
        </p:nvSpPr>
        <p:spPr>
          <a:xfrm>
            <a:off x="6135478" y="2234187"/>
            <a:ext cx="724620" cy="672754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2800" dirty="0"/>
              <a:t>3</a:t>
            </a:r>
          </a:p>
        </p:txBody>
      </p:sp>
      <p:sp>
        <p:nvSpPr>
          <p:cNvPr id="10" name="Ovaal 9">
            <a:extLst>
              <a:ext uri="{FF2B5EF4-FFF2-40B4-BE49-F238E27FC236}">
                <a16:creationId xmlns:a16="http://schemas.microsoft.com/office/drawing/2014/main" id="{AEF63F81-6CA4-D14C-BC05-F9B714935E11}"/>
              </a:ext>
            </a:extLst>
          </p:cNvPr>
          <p:cNvSpPr/>
          <p:nvPr/>
        </p:nvSpPr>
        <p:spPr>
          <a:xfrm>
            <a:off x="8787052" y="2234187"/>
            <a:ext cx="724620" cy="672754"/>
          </a:xfrm>
          <a:prstGeom prst="ellipse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2800" dirty="0"/>
              <a:t>5</a:t>
            </a:r>
          </a:p>
        </p:txBody>
      </p:sp>
      <p:cxnSp>
        <p:nvCxnSpPr>
          <p:cNvPr id="12" name="Rechte verbindingslijn 11">
            <a:extLst>
              <a:ext uri="{FF2B5EF4-FFF2-40B4-BE49-F238E27FC236}">
                <a16:creationId xmlns:a16="http://schemas.microsoft.com/office/drawing/2014/main" id="{473E447A-F7EC-4B42-B612-691F9E068EEF}"/>
              </a:ext>
            </a:extLst>
          </p:cNvPr>
          <p:cNvCxnSpPr/>
          <p:nvPr/>
        </p:nvCxnSpPr>
        <p:spPr>
          <a:xfrm>
            <a:off x="10524226" y="2234187"/>
            <a:ext cx="0" cy="672754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3934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10400B-0583-2F43-883B-91201E47FD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operators</a:t>
            </a:r>
          </a:p>
        </p:txBody>
      </p:sp>
    </p:spTree>
    <p:extLst>
      <p:ext uri="{BB962C8B-B14F-4D97-AF65-F5344CB8AC3E}">
        <p14:creationId xmlns:p14="http://schemas.microsoft.com/office/powerpoint/2010/main" val="391070433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B55EFA-C82D-9943-932A-22F82D246B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Operators: map</a:t>
            </a:r>
          </a:p>
        </p:txBody>
      </p:sp>
      <p:cxnSp>
        <p:nvCxnSpPr>
          <p:cNvPr id="5" name="Rechte verbindingslijn met pijl 4">
            <a:extLst>
              <a:ext uri="{FF2B5EF4-FFF2-40B4-BE49-F238E27FC236}">
                <a16:creationId xmlns:a16="http://schemas.microsoft.com/office/drawing/2014/main" id="{060694F7-A10F-0047-B24B-EDFFB6A85FE3}"/>
              </a:ext>
            </a:extLst>
          </p:cNvPr>
          <p:cNvCxnSpPr>
            <a:cxnSpLocks/>
          </p:cNvCxnSpPr>
          <p:nvPr/>
        </p:nvCxnSpPr>
        <p:spPr>
          <a:xfrm>
            <a:off x="767607" y="2570564"/>
            <a:ext cx="10671019" cy="0"/>
          </a:xfrm>
          <a:prstGeom prst="straightConnector1">
            <a:avLst/>
          </a:prstGeom>
          <a:ln w="63500">
            <a:solidFill>
              <a:schemeClr val="bg1"/>
            </a:solidFill>
            <a:headEnd w="lg" len="lg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Ovaal 6">
            <a:extLst>
              <a:ext uri="{FF2B5EF4-FFF2-40B4-BE49-F238E27FC236}">
                <a16:creationId xmlns:a16="http://schemas.microsoft.com/office/drawing/2014/main" id="{5FABFF72-03CB-1841-BFC8-61DFD1031522}"/>
              </a:ext>
            </a:extLst>
          </p:cNvPr>
          <p:cNvSpPr/>
          <p:nvPr/>
        </p:nvSpPr>
        <p:spPr>
          <a:xfrm>
            <a:off x="3191773" y="2234187"/>
            <a:ext cx="724620" cy="672754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2800" dirty="0"/>
              <a:t>1</a:t>
            </a:r>
          </a:p>
        </p:txBody>
      </p:sp>
      <p:sp>
        <p:nvSpPr>
          <p:cNvPr id="8" name="Ovaal 7">
            <a:extLst>
              <a:ext uri="{FF2B5EF4-FFF2-40B4-BE49-F238E27FC236}">
                <a16:creationId xmlns:a16="http://schemas.microsoft.com/office/drawing/2014/main" id="{EC8BBE2B-79E4-AE4A-8276-6F10B6911E9F}"/>
              </a:ext>
            </a:extLst>
          </p:cNvPr>
          <p:cNvSpPr/>
          <p:nvPr/>
        </p:nvSpPr>
        <p:spPr>
          <a:xfrm>
            <a:off x="4672641" y="2234187"/>
            <a:ext cx="724620" cy="672754"/>
          </a:xfrm>
          <a:prstGeom prst="ellips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2800" dirty="0"/>
              <a:t>2</a:t>
            </a:r>
          </a:p>
        </p:txBody>
      </p:sp>
      <p:sp>
        <p:nvSpPr>
          <p:cNvPr id="9" name="Ovaal 8">
            <a:extLst>
              <a:ext uri="{FF2B5EF4-FFF2-40B4-BE49-F238E27FC236}">
                <a16:creationId xmlns:a16="http://schemas.microsoft.com/office/drawing/2014/main" id="{1094475A-1AD3-6649-82F1-CD390F0BA857}"/>
              </a:ext>
            </a:extLst>
          </p:cNvPr>
          <p:cNvSpPr/>
          <p:nvPr/>
        </p:nvSpPr>
        <p:spPr>
          <a:xfrm>
            <a:off x="6135478" y="2234187"/>
            <a:ext cx="724620" cy="672754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2800" dirty="0"/>
              <a:t>3</a:t>
            </a:r>
          </a:p>
        </p:txBody>
      </p:sp>
      <p:sp>
        <p:nvSpPr>
          <p:cNvPr id="10" name="Ovaal 9">
            <a:extLst>
              <a:ext uri="{FF2B5EF4-FFF2-40B4-BE49-F238E27FC236}">
                <a16:creationId xmlns:a16="http://schemas.microsoft.com/office/drawing/2014/main" id="{AEF63F81-6CA4-D14C-BC05-F9B714935E11}"/>
              </a:ext>
            </a:extLst>
          </p:cNvPr>
          <p:cNvSpPr/>
          <p:nvPr/>
        </p:nvSpPr>
        <p:spPr>
          <a:xfrm>
            <a:off x="8787052" y="2234187"/>
            <a:ext cx="724620" cy="672754"/>
          </a:xfrm>
          <a:prstGeom prst="ellipse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2800" dirty="0"/>
              <a:t>5</a:t>
            </a:r>
          </a:p>
        </p:txBody>
      </p:sp>
      <p:cxnSp>
        <p:nvCxnSpPr>
          <p:cNvPr id="12" name="Rechte verbindingslijn 11">
            <a:extLst>
              <a:ext uri="{FF2B5EF4-FFF2-40B4-BE49-F238E27FC236}">
                <a16:creationId xmlns:a16="http://schemas.microsoft.com/office/drawing/2014/main" id="{473E447A-F7EC-4B42-B612-691F9E068EEF}"/>
              </a:ext>
            </a:extLst>
          </p:cNvPr>
          <p:cNvCxnSpPr/>
          <p:nvPr/>
        </p:nvCxnSpPr>
        <p:spPr>
          <a:xfrm>
            <a:off x="10524226" y="2234187"/>
            <a:ext cx="0" cy="672754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hthoek 13">
            <a:extLst>
              <a:ext uri="{FF2B5EF4-FFF2-40B4-BE49-F238E27FC236}">
                <a16:creationId xmlns:a16="http://schemas.microsoft.com/office/drawing/2014/main" id="{5AE5ED7E-8F16-DA46-8025-D7002A125DD8}"/>
              </a:ext>
            </a:extLst>
          </p:cNvPr>
          <p:cNvSpPr/>
          <p:nvPr/>
        </p:nvSpPr>
        <p:spPr>
          <a:xfrm>
            <a:off x="767607" y="3209026"/>
            <a:ext cx="10671019" cy="12076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2800" dirty="0"/>
              <a:t>map ( x =&gt; 10 * x )</a:t>
            </a:r>
          </a:p>
        </p:txBody>
      </p:sp>
      <p:cxnSp>
        <p:nvCxnSpPr>
          <p:cNvPr id="27" name="Rechte verbindingslijn met pijl 26">
            <a:extLst>
              <a:ext uri="{FF2B5EF4-FFF2-40B4-BE49-F238E27FC236}">
                <a16:creationId xmlns:a16="http://schemas.microsoft.com/office/drawing/2014/main" id="{FF51C26E-5253-C942-8DBC-E253EB4D40FD}"/>
              </a:ext>
            </a:extLst>
          </p:cNvPr>
          <p:cNvCxnSpPr>
            <a:cxnSpLocks/>
          </p:cNvCxnSpPr>
          <p:nvPr/>
        </p:nvCxnSpPr>
        <p:spPr>
          <a:xfrm>
            <a:off x="767607" y="5167170"/>
            <a:ext cx="10671019" cy="0"/>
          </a:xfrm>
          <a:prstGeom prst="straightConnector1">
            <a:avLst/>
          </a:prstGeom>
          <a:ln w="63500">
            <a:solidFill>
              <a:schemeClr val="bg1"/>
            </a:solidFill>
            <a:headEnd w="lg" len="lg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Ovaal 27">
            <a:extLst>
              <a:ext uri="{FF2B5EF4-FFF2-40B4-BE49-F238E27FC236}">
                <a16:creationId xmlns:a16="http://schemas.microsoft.com/office/drawing/2014/main" id="{EE872A13-D54D-4A40-83F1-067ACB9FE4CE}"/>
              </a:ext>
            </a:extLst>
          </p:cNvPr>
          <p:cNvSpPr/>
          <p:nvPr/>
        </p:nvSpPr>
        <p:spPr>
          <a:xfrm>
            <a:off x="3191773" y="4830793"/>
            <a:ext cx="724620" cy="672754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2400" dirty="0"/>
              <a:t>10</a:t>
            </a:r>
          </a:p>
        </p:txBody>
      </p:sp>
      <p:sp>
        <p:nvSpPr>
          <p:cNvPr id="29" name="Ovaal 28">
            <a:extLst>
              <a:ext uri="{FF2B5EF4-FFF2-40B4-BE49-F238E27FC236}">
                <a16:creationId xmlns:a16="http://schemas.microsoft.com/office/drawing/2014/main" id="{0AE7B79F-E579-7B4B-A84B-DFF4A0F57BCA}"/>
              </a:ext>
            </a:extLst>
          </p:cNvPr>
          <p:cNvSpPr/>
          <p:nvPr/>
        </p:nvSpPr>
        <p:spPr>
          <a:xfrm>
            <a:off x="4672641" y="4830793"/>
            <a:ext cx="724620" cy="672754"/>
          </a:xfrm>
          <a:prstGeom prst="ellips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2400" dirty="0"/>
              <a:t>20</a:t>
            </a:r>
          </a:p>
        </p:txBody>
      </p:sp>
      <p:sp>
        <p:nvSpPr>
          <p:cNvPr id="30" name="Ovaal 29">
            <a:extLst>
              <a:ext uri="{FF2B5EF4-FFF2-40B4-BE49-F238E27FC236}">
                <a16:creationId xmlns:a16="http://schemas.microsoft.com/office/drawing/2014/main" id="{C75414A2-7A16-434B-AA7F-5B2B348950EE}"/>
              </a:ext>
            </a:extLst>
          </p:cNvPr>
          <p:cNvSpPr/>
          <p:nvPr/>
        </p:nvSpPr>
        <p:spPr>
          <a:xfrm>
            <a:off x="6135478" y="4830793"/>
            <a:ext cx="724620" cy="672754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2400" dirty="0"/>
              <a:t>30</a:t>
            </a:r>
          </a:p>
        </p:txBody>
      </p:sp>
      <p:sp>
        <p:nvSpPr>
          <p:cNvPr id="31" name="Ovaal 30">
            <a:extLst>
              <a:ext uri="{FF2B5EF4-FFF2-40B4-BE49-F238E27FC236}">
                <a16:creationId xmlns:a16="http://schemas.microsoft.com/office/drawing/2014/main" id="{D06D12EB-44AE-1B47-A57B-11E7E38A872A}"/>
              </a:ext>
            </a:extLst>
          </p:cNvPr>
          <p:cNvSpPr/>
          <p:nvPr/>
        </p:nvSpPr>
        <p:spPr>
          <a:xfrm>
            <a:off x="8787052" y="4830793"/>
            <a:ext cx="724620" cy="672754"/>
          </a:xfrm>
          <a:prstGeom prst="ellipse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2400" dirty="0"/>
              <a:t>50</a:t>
            </a:r>
          </a:p>
        </p:txBody>
      </p:sp>
      <p:cxnSp>
        <p:nvCxnSpPr>
          <p:cNvPr id="32" name="Rechte verbindingslijn 31">
            <a:extLst>
              <a:ext uri="{FF2B5EF4-FFF2-40B4-BE49-F238E27FC236}">
                <a16:creationId xmlns:a16="http://schemas.microsoft.com/office/drawing/2014/main" id="{7F0B7F36-345D-EF45-B773-891C57B16E76}"/>
              </a:ext>
            </a:extLst>
          </p:cNvPr>
          <p:cNvCxnSpPr/>
          <p:nvPr/>
        </p:nvCxnSpPr>
        <p:spPr>
          <a:xfrm>
            <a:off x="10521350" y="4830793"/>
            <a:ext cx="0" cy="672754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6966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50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500"/>
                            </p:stCondLst>
                            <p:childTnLst>
                              <p:par>
                                <p:cTn id="25" presetID="47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8" grpId="0" animBg="1"/>
      <p:bldP spid="29" grpId="0" animBg="1"/>
      <p:bldP spid="30" grpId="0" animBg="1"/>
      <p:bldP spid="31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84363E8-DAA6-904B-A304-268E1DF02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Operators: map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7A708F4-EBCA-114D-BDF4-F8B5FBFFF36F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nl-NL" dirty="0" err="1">
                <a:solidFill>
                  <a:srgbClr val="DBEFFF"/>
                </a:solidFill>
              </a:rPr>
              <a:t>httpClient</a:t>
            </a:r>
            <a:r>
              <a:rPr lang="nl-NL" dirty="0" err="1"/>
              <a:t>.</a:t>
            </a:r>
            <a:r>
              <a:rPr lang="nl-NL" dirty="0" err="1">
                <a:solidFill>
                  <a:srgbClr val="FFC66D"/>
                </a:solidFill>
              </a:rPr>
              <a:t>get</a:t>
            </a:r>
            <a:r>
              <a:rPr lang="nl-NL" dirty="0"/>
              <a:t>(</a:t>
            </a:r>
            <a:r>
              <a:rPr lang="nl-NL" dirty="0" err="1">
                <a:solidFill>
                  <a:srgbClr val="DBEFFF"/>
                </a:solidFill>
              </a:rPr>
              <a:t>endpointUrl</a:t>
            </a:r>
            <a:r>
              <a:rPr lang="nl-NL" dirty="0"/>
              <a:t>)</a:t>
            </a:r>
          </a:p>
          <a:p>
            <a:pPr marL="0" indent="0">
              <a:buNone/>
            </a:pP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61293835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84363E8-DAA6-904B-A304-268E1DF02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Operators: map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7A708F4-EBCA-114D-BDF4-F8B5FBFFF36F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nl-NL" dirty="0" err="1">
                <a:solidFill>
                  <a:srgbClr val="DBEFFF"/>
                </a:solidFill>
              </a:rPr>
              <a:t>httpClient</a:t>
            </a:r>
            <a:r>
              <a:rPr lang="nl-NL" dirty="0" err="1"/>
              <a:t>.</a:t>
            </a:r>
            <a:r>
              <a:rPr lang="nl-NL" dirty="0" err="1">
                <a:solidFill>
                  <a:srgbClr val="FFC66D"/>
                </a:solidFill>
              </a:rPr>
              <a:t>get</a:t>
            </a:r>
            <a:r>
              <a:rPr lang="nl-NL" dirty="0"/>
              <a:t>(</a:t>
            </a:r>
            <a:r>
              <a:rPr lang="nl-NL" dirty="0" err="1">
                <a:solidFill>
                  <a:srgbClr val="DBEFFF"/>
                </a:solidFill>
              </a:rPr>
              <a:t>endpointUrl</a:t>
            </a:r>
            <a:r>
              <a:rPr lang="nl-NL" dirty="0"/>
              <a:t>).</a:t>
            </a:r>
            <a:r>
              <a:rPr lang="nl-NL" dirty="0">
                <a:solidFill>
                  <a:srgbClr val="FFC66D"/>
                </a:solidFill>
              </a:rPr>
              <a:t>pipe</a:t>
            </a:r>
            <a:r>
              <a:rPr lang="nl-NL" dirty="0"/>
              <a:t>(</a:t>
            </a:r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r>
              <a:rPr lang="nl-NL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17969787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84363E8-DAA6-904B-A304-268E1DF02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Operators: map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7A708F4-EBCA-114D-BDF4-F8B5FBFFF36F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nl-NL" dirty="0" err="1">
                <a:solidFill>
                  <a:srgbClr val="DBEFFF"/>
                </a:solidFill>
              </a:rPr>
              <a:t>httpClient</a:t>
            </a:r>
            <a:r>
              <a:rPr lang="nl-NL" dirty="0" err="1"/>
              <a:t>.</a:t>
            </a:r>
            <a:r>
              <a:rPr lang="nl-NL" dirty="0" err="1">
                <a:solidFill>
                  <a:srgbClr val="FFC66D"/>
                </a:solidFill>
              </a:rPr>
              <a:t>get</a:t>
            </a:r>
            <a:r>
              <a:rPr lang="nl-NL" dirty="0"/>
              <a:t>(</a:t>
            </a:r>
            <a:r>
              <a:rPr lang="nl-NL" dirty="0" err="1">
                <a:solidFill>
                  <a:srgbClr val="DBEFFF"/>
                </a:solidFill>
              </a:rPr>
              <a:t>endpointUrl</a:t>
            </a:r>
            <a:r>
              <a:rPr lang="nl-NL" dirty="0"/>
              <a:t>).</a:t>
            </a:r>
            <a:r>
              <a:rPr lang="nl-NL" dirty="0">
                <a:solidFill>
                  <a:srgbClr val="FFC66D"/>
                </a:solidFill>
              </a:rPr>
              <a:t>pipe</a:t>
            </a:r>
            <a:r>
              <a:rPr lang="nl-NL" dirty="0"/>
              <a:t>(</a:t>
            </a:r>
          </a:p>
          <a:p>
            <a:pPr marL="0" indent="0">
              <a:buNone/>
            </a:pPr>
            <a:r>
              <a:rPr lang="nl-NL" dirty="0"/>
              <a:t>  </a:t>
            </a:r>
            <a:r>
              <a:rPr lang="nl-NL" dirty="0">
                <a:solidFill>
                  <a:srgbClr val="FFC66D"/>
                </a:solidFill>
              </a:rPr>
              <a:t>map</a:t>
            </a:r>
            <a:r>
              <a:rPr lang="nl-NL" dirty="0"/>
              <a:t>(</a:t>
            </a:r>
            <a:r>
              <a:rPr lang="nl-NL" dirty="0" err="1">
                <a:solidFill>
                  <a:srgbClr val="DBEFFF"/>
                </a:solidFill>
              </a:rPr>
              <a:t>repos</a:t>
            </a:r>
            <a:r>
              <a:rPr lang="nl-NL" dirty="0">
                <a:solidFill>
                  <a:srgbClr val="DBEFFF"/>
                </a:solidFill>
              </a:rPr>
              <a:t> </a:t>
            </a:r>
            <a:r>
              <a:rPr lang="nl-NL" dirty="0"/>
              <a:t>=&gt; </a:t>
            </a:r>
            <a:r>
              <a:rPr lang="nl-NL" dirty="0" err="1">
                <a:solidFill>
                  <a:srgbClr val="DBEFFF"/>
                </a:solidFill>
              </a:rPr>
              <a:t>repos</a:t>
            </a:r>
            <a:r>
              <a:rPr lang="nl-NL" dirty="0"/>
              <a:t>[</a:t>
            </a:r>
            <a:r>
              <a:rPr lang="nl-NL" dirty="0">
                <a:solidFill>
                  <a:srgbClr val="8DD0FF"/>
                </a:solidFill>
              </a:rPr>
              <a:t>0</a:t>
            </a:r>
            <a:r>
              <a:rPr lang="nl-NL" dirty="0"/>
              <a:t>].</a:t>
            </a:r>
            <a:r>
              <a:rPr lang="nl-NL" dirty="0">
                <a:solidFill>
                  <a:srgbClr val="E6B1FF"/>
                </a:solidFill>
              </a:rPr>
              <a:t>name</a:t>
            </a:r>
            <a:r>
              <a:rPr lang="nl-NL" dirty="0"/>
              <a:t>)</a:t>
            </a:r>
          </a:p>
          <a:p>
            <a:pPr marL="0" indent="0">
              <a:buNone/>
            </a:pPr>
            <a:r>
              <a:rPr lang="nl-NL" dirty="0"/>
              <a:t>)</a:t>
            </a:r>
            <a:br>
              <a:rPr lang="nl-NL" dirty="0">
                <a:solidFill>
                  <a:srgbClr val="FF963C"/>
                </a:solidFill>
              </a:rPr>
            </a:b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3008181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84363E8-DAA6-904B-A304-268E1DF02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Operators: map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7A708F4-EBCA-114D-BDF4-F8B5FBFFF36F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nl-NL" dirty="0" err="1">
                <a:solidFill>
                  <a:srgbClr val="DBEFFF"/>
                </a:solidFill>
              </a:rPr>
              <a:t>httpClient</a:t>
            </a:r>
            <a:r>
              <a:rPr lang="nl-NL" dirty="0" err="1"/>
              <a:t>.</a:t>
            </a:r>
            <a:r>
              <a:rPr lang="nl-NL" dirty="0" err="1">
                <a:solidFill>
                  <a:srgbClr val="FFC66D"/>
                </a:solidFill>
              </a:rPr>
              <a:t>get</a:t>
            </a:r>
            <a:r>
              <a:rPr lang="nl-NL" dirty="0"/>
              <a:t>(</a:t>
            </a:r>
            <a:r>
              <a:rPr lang="nl-NL" dirty="0" err="1">
                <a:solidFill>
                  <a:srgbClr val="DBEFFF"/>
                </a:solidFill>
              </a:rPr>
              <a:t>endpointUrl</a:t>
            </a:r>
            <a:r>
              <a:rPr lang="nl-NL" dirty="0"/>
              <a:t>).</a:t>
            </a:r>
            <a:r>
              <a:rPr lang="nl-NL" dirty="0">
                <a:solidFill>
                  <a:srgbClr val="FFC66D"/>
                </a:solidFill>
              </a:rPr>
              <a:t>pipe</a:t>
            </a:r>
            <a:r>
              <a:rPr lang="nl-NL" dirty="0"/>
              <a:t>(</a:t>
            </a:r>
          </a:p>
          <a:p>
            <a:pPr marL="0" indent="0">
              <a:buNone/>
            </a:pPr>
            <a:r>
              <a:rPr lang="nl-NL" dirty="0"/>
              <a:t>  </a:t>
            </a:r>
            <a:r>
              <a:rPr lang="nl-NL" dirty="0">
                <a:solidFill>
                  <a:srgbClr val="FFC66D"/>
                </a:solidFill>
              </a:rPr>
              <a:t>map</a:t>
            </a:r>
            <a:r>
              <a:rPr lang="nl-NL" dirty="0"/>
              <a:t>(</a:t>
            </a:r>
            <a:r>
              <a:rPr lang="nl-NL" dirty="0" err="1">
                <a:solidFill>
                  <a:srgbClr val="DBEFFF"/>
                </a:solidFill>
              </a:rPr>
              <a:t>repos</a:t>
            </a:r>
            <a:r>
              <a:rPr lang="nl-NL" dirty="0">
                <a:solidFill>
                  <a:srgbClr val="DBEFFF"/>
                </a:solidFill>
              </a:rPr>
              <a:t> </a:t>
            </a:r>
            <a:r>
              <a:rPr lang="nl-NL" dirty="0"/>
              <a:t>=&gt; </a:t>
            </a:r>
            <a:r>
              <a:rPr lang="nl-NL" dirty="0" err="1">
                <a:solidFill>
                  <a:srgbClr val="DBEFFF"/>
                </a:solidFill>
              </a:rPr>
              <a:t>repos</a:t>
            </a:r>
            <a:r>
              <a:rPr lang="nl-NL" dirty="0"/>
              <a:t>[</a:t>
            </a:r>
            <a:r>
              <a:rPr lang="nl-NL" dirty="0">
                <a:solidFill>
                  <a:srgbClr val="8DD0FF"/>
                </a:solidFill>
              </a:rPr>
              <a:t>0</a:t>
            </a:r>
            <a:r>
              <a:rPr lang="nl-NL" dirty="0"/>
              <a:t>].</a:t>
            </a:r>
            <a:r>
              <a:rPr lang="nl-NL" dirty="0">
                <a:solidFill>
                  <a:srgbClr val="E6B1FF"/>
                </a:solidFill>
              </a:rPr>
              <a:t>name</a:t>
            </a:r>
            <a:r>
              <a:rPr lang="nl-NL" dirty="0"/>
              <a:t>)</a:t>
            </a:r>
          </a:p>
          <a:p>
            <a:pPr marL="0" indent="0">
              <a:buNone/>
            </a:pPr>
            <a:r>
              <a:rPr lang="nl-NL" dirty="0"/>
              <a:t>).</a:t>
            </a:r>
            <a:r>
              <a:rPr lang="nl-NL" dirty="0" err="1">
                <a:solidFill>
                  <a:srgbClr val="FFC66D"/>
                </a:solidFill>
              </a:rPr>
              <a:t>subscribe</a:t>
            </a:r>
            <a:r>
              <a:rPr lang="nl-NL" dirty="0"/>
              <a:t>(</a:t>
            </a:r>
            <a:r>
              <a:rPr lang="nl-NL" dirty="0">
                <a:solidFill>
                  <a:srgbClr val="DBEFFF"/>
                </a:solidFill>
              </a:rPr>
              <a:t>name </a:t>
            </a:r>
            <a:r>
              <a:rPr lang="nl-NL" dirty="0"/>
              <a:t>=&gt;</a:t>
            </a:r>
          </a:p>
          <a:p>
            <a:pPr marL="0" indent="0">
              <a:buNone/>
            </a:pPr>
            <a:r>
              <a:rPr lang="nl-NL" dirty="0"/>
              <a:t>  </a:t>
            </a:r>
            <a:r>
              <a:rPr lang="nl-NL" dirty="0" err="1">
                <a:solidFill>
                  <a:srgbClr val="DBEFFF"/>
                </a:solidFill>
              </a:rPr>
              <a:t>console</a:t>
            </a:r>
            <a:r>
              <a:rPr lang="nl-NL" dirty="0" err="1"/>
              <a:t>.</a:t>
            </a:r>
            <a:r>
              <a:rPr lang="nl-NL" dirty="0" err="1">
                <a:solidFill>
                  <a:srgbClr val="FFC66D"/>
                </a:solidFill>
              </a:rPr>
              <a:t>log</a:t>
            </a:r>
            <a:r>
              <a:rPr lang="nl-NL" dirty="0"/>
              <a:t>(</a:t>
            </a:r>
            <a:r>
              <a:rPr lang="nl-NL" dirty="0">
                <a:solidFill>
                  <a:srgbClr val="DBEFFF"/>
                </a:solidFill>
              </a:rPr>
              <a:t>name</a:t>
            </a:r>
            <a:r>
              <a:rPr lang="nl-NL" dirty="0"/>
              <a:t>)</a:t>
            </a:r>
          </a:p>
          <a:p>
            <a:pPr marL="0" indent="0">
              <a:buNone/>
            </a:pPr>
            <a:r>
              <a:rPr lang="nl-NL" dirty="0"/>
              <a:t>)</a:t>
            </a:r>
            <a:r>
              <a:rPr lang="nl-NL" dirty="0">
                <a:solidFill>
                  <a:srgbClr val="FF963C"/>
                </a:solidFill>
              </a:rPr>
              <a:t>;</a:t>
            </a:r>
            <a:br>
              <a:rPr lang="nl-NL" dirty="0">
                <a:solidFill>
                  <a:srgbClr val="FF963C"/>
                </a:solidFill>
              </a:rPr>
            </a:b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6981712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E06FC8F-E787-BC4E-854C-186AE5142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Should</a:t>
            </a:r>
            <a:r>
              <a:rPr lang="nl-NL" dirty="0"/>
              <a:t> i </a:t>
            </a:r>
            <a:r>
              <a:rPr lang="nl-NL" dirty="0" err="1"/>
              <a:t>use</a:t>
            </a:r>
            <a:r>
              <a:rPr lang="nl-NL" dirty="0"/>
              <a:t> </a:t>
            </a:r>
            <a:r>
              <a:rPr lang="nl-NL" dirty="0" err="1"/>
              <a:t>promises</a:t>
            </a:r>
            <a:r>
              <a:rPr lang="nl-NL" dirty="0"/>
              <a:t> or </a:t>
            </a:r>
            <a:r>
              <a:rPr lang="nl-NL" dirty="0" err="1"/>
              <a:t>observables</a:t>
            </a:r>
            <a:r>
              <a:rPr lang="nl-NL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52654166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17B65F-D55C-214A-9FAA-A477B6B9B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You</a:t>
            </a:r>
            <a:r>
              <a:rPr lang="nl-NL" dirty="0"/>
              <a:t> </a:t>
            </a:r>
            <a:r>
              <a:rPr lang="nl-NL" dirty="0" err="1"/>
              <a:t>don’t</a:t>
            </a:r>
            <a:r>
              <a:rPr lang="nl-NL" dirty="0"/>
              <a:t> have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choose</a:t>
            </a:r>
            <a:r>
              <a:rPr lang="nl-NL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89961717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17B65F-D55C-214A-9FAA-A477B6B9B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You</a:t>
            </a:r>
            <a:r>
              <a:rPr lang="nl-NL" dirty="0"/>
              <a:t> </a:t>
            </a:r>
            <a:r>
              <a:rPr lang="nl-NL" dirty="0" err="1"/>
              <a:t>don’t</a:t>
            </a:r>
            <a:r>
              <a:rPr lang="nl-NL" dirty="0"/>
              <a:t> have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choose</a:t>
            </a:r>
            <a:r>
              <a:rPr lang="nl-NL" dirty="0"/>
              <a:t>!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DB4D64B-6210-3743-B12C-DEA73877F5B1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r>
              <a:rPr lang="nl-NL" dirty="0" err="1"/>
              <a:t>Observable.</a:t>
            </a:r>
            <a:r>
              <a:rPr lang="nl-NL" dirty="0" err="1">
                <a:solidFill>
                  <a:srgbClr val="FFC66D"/>
                </a:solidFill>
              </a:rPr>
              <a:t>from</a:t>
            </a:r>
            <a:endParaRPr lang="nl-NL" dirty="0">
              <a:solidFill>
                <a:srgbClr val="FFC66D"/>
              </a:solidFill>
            </a:endParaRPr>
          </a:p>
          <a:p>
            <a:pPr marL="0" indent="0">
              <a:buNone/>
            </a:pPr>
            <a:endParaRPr lang="nl-NL" dirty="0">
              <a:solidFill>
                <a:srgbClr val="FF963C"/>
              </a:solidFill>
            </a:endParaRPr>
          </a:p>
          <a:p>
            <a:pPr marL="0" indent="0">
              <a:buNone/>
            </a:pPr>
            <a:br>
              <a:rPr lang="nl-NL" dirty="0">
                <a:solidFill>
                  <a:srgbClr val="FF963C"/>
                </a:solidFill>
              </a:rPr>
            </a:b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0087956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AF076B-D716-C54F-B7A0-5657CA913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The </a:t>
            </a:r>
            <a:r>
              <a:rPr lang="nl-NL" dirty="0" err="1"/>
              <a:t>problem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259BB7D-672D-6F46-817D-432DE8F8DFA9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nl-NL" dirty="0" err="1"/>
              <a:t>Your</a:t>
            </a:r>
            <a:r>
              <a:rPr lang="nl-NL" dirty="0"/>
              <a:t> </a:t>
            </a:r>
            <a:r>
              <a:rPr lang="nl-NL" dirty="0" err="1"/>
              <a:t>JavaScript</a:t>
            </a:r>
            <a:r>
              <a:rPr lang="nl-NL" dirty="0"/>
              <a:t> runs in a single thread in </a:t>
            </a:r>
            <a:r>
              <a:rPr lang="nl-NL" dirty="0" err="1"/>
              <a:t>the</a:t>
            </a:r>
            <a:r>
              <a:rPr lang="nl-NL" dirty="0"/>
              <a:t> browser</a:t>
            </a:r>
          </a:p>
          <a:p>
            <a:r>
              <a:rPr lang="nl-NL" dirty="0" err="1"/>
              <a:t>Don’t</a:t>
            </a:r>
            <a:r>
              <a:rPr lang="nl-NL" dirty="0"/>
              <a:t> block!</a:t>
            </a:r>
          </a:p>
        </p:txBody>
      </p:sp>
    </p:spTree>
    <p:extLst>
      <p:ext uri="{BB962C8B-B14F-4D97-AF65-F5344CB8AC3E}">
        <p14:creationId xmlns:p14="http://schemas.microsoft.com/office/powerpoint/2010/main" val="137267070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17B65F-D55C-214A-9FAA-A477B6B9B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You</a:t>
            </a:r>
            <a:r>
              <a:rPr lang="nl-NL" dirty="0"/>
              <a:t> </a:t>
            </a:r>
            <a:r>
              <a:rPr lang="nl-NL" dirty="0" err="1"/>
              <a:t>don’t</a:t>
            </a:r>
            <a:r>
              <a:rPr lang="nl-NL" dirty="0"/>
              <a:t> have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choose</a:t>
            </a:r>
            <a:r>
              <a:rPr lang="nl-NL" dirty="0"/>
              <a:t>!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DB4D64B-6210-3743-B12C-DEA73877F5B1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r>
              <a:rPr lang="nl-NL" dirty="0" err="1"/>
              <a:t>Observable.</a:t>
            </a:r>
            <a:r>
              <a:rPr lang="nl-NL" dirty="0" err="1">
                <a:solidFill>
                  <a:srgbClr val="FFC66D"/>
                </a:solidFill>
              </a:rPr>
              <a:t>from</a:t>
            </a:r>
            <a:r>
              <a:rPr lang="nl-NL" dirty="0"/>
              <a:t>(</a:t>
            </a:r>
            <a:r>
              <a:rPr lang="nl-NL" dirty="0" err="1">
                <a:solidFill>
                  <a:srgbClr val="FFC66D"/>
                </a:solidFill>
              </a:rPr>
              <a:t>getLatestRepo</a:t>
            </a:r>
            <a:r>
              <a:rPr lang="nl-NL" dirty="0"/>
              <a:t>())</a:t>
            </a:r>
          </a:p>
          <a:p>
            <a:pPr marL="0" indent="0">
              <a:buNone/>
            </a:pPr>
            <a:r>
              <a:rPr lang="nl-NL" dirty="0"/>
              <a:t>  .</a:t>
            </a:r>
            <a:r>
              <a:rPr lang="nl-NL" dirty="0" err="1">
                <a:solidFill>
                  <a:srgbClr val="FFC66D"/>
                </a:solidFill>
              </a:rPr>
              <a:t>subscribe</a:t>
            </a:r>
            <a:r>
              <a:rPr lang="nl-NL" dirty="0"/>
              <a:t>(</a:t>
            </a:r>
            <a:r>
              <a:rPr lang="nl-NL" dirty="0" err="1">
                <a:solidFill>
                  <a:srgbClr val="DBEFFF"/>
                </a:solidFill>
              </a:rPr>
              <a:t>repo</a:t>
            </a:r>
            <a:r>
              <a:rPr lang="nl-NL" dirty="0">
                <a:solidFill>
                  <a:srgbClr val="DBEFFF"/>
                </a:solidFill>
              </a:rPr>
              <a:t> </a:t>
            </a:r>
            <a:r>
              <a:rPr lang="nl-NL" dirty="0"/>
              <a:t>=&gt; </a:t>
            </a:r>
            <a:r>
              <a:rPr lang="nl-NL" dirty="0" err="1">
                <a:solidFill>
                  <a:srgbClr val="DBEFFF"/>
                </a:solidFill>
              </a:rPr>
              <a:t>console</a:t>
            </a:r>
            <a:r>
              <a:rPr lang="nl-NL" dirty="0" err="1"/>
              <a:t>.</a:t>
            </a:r>
            <a:r>
              <a:rPr lang="nl-NL" dirty="0" err="1">
                <a:solidFill>
                  <a:srgbClr val="FFC66D"/>
                </a:solidFill>
              </a:rPr>
              <a:t>log</a:t>
            </a:r>
            <a:r>
              <a:rPr lang="nl-NL" dirty="0"/>
              <a:t>(</a:t>
            </a:r>
            <a:r>
              <a:rPr lang="nl-NL" dirty="0" err="1">
                <a:solidFill>
                  <a:srgbClr val="DBEFFF"/>
                </a:solidFill>
              </a:rPr>
              <a:t>repo</a:t>
            </a:r>
            <a:r>
              <a:rPr lang="nl-NL" dirty="0" err="1"/>
              <a:t>.name</a:t>
            </a:r>
            <a:r>
              <a:rPr lang="nl-NL" dirty="0"/>
              <a:t>))</a:t>
            </a:r>
            <a:r>
              <a:rPr lang="nl-NL" dirty="0">
                <a:solidFill>
                  <a:srgbClr val="FF963C"/>
                </a:solidFill>
              </a:rPr>
              <a:t>;</a:t>
            </a:r>
          </a:p>
          <a:p>
            <a:pPr marL="0" indent="0">
              <a:buNone/>
            </a:pPr>
            <a:br>
              <a:rPr lang="nl-NL" dirty="0">
                <a:solidFill>
                  <a:srgbClr val="FF963C"/>
                </a:solidFill>
              </a:rPr>
            </a:b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52113665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17B65F-D55C-214A-9FAA-A477B6B9B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You</a:t>
            </a:r>
            <a:r>
              <a:rPr lang="nl-NL" dirty="0"/>
              <a:t> </a:t>
            </a:r>
            <a:r>
              <a:rPr lang="nl-NL" dirty="0" err="1"/>
              <a:t>don’t</a:t>
            </a:r>
            <a:r>
              <a:rPr lang="nl-NL" dirty="0"/>
              <a:t> have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choose</a:t>
            </a:r>
            <a:r>
              <a:rPr lang="nl-NL" dirty="0"/>
              <a:t>!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DB4D64B-6210-3743-B12C-DEA73877F5B1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r>
              <a:rPr lang="nl-NL" dirty="0" err="1"/>
              <a:t>Observable.</a:t>
            </a:r>
            <a:r>
              <a:rPr lang="nl-NL" dirty="0" err="1">
                <a:solidFill>
                  <a:srgbClr val="FFC66D"/>
                </a:solidFill>
              </a:rPr>
              <a:t>from</a:t>
            </a:r>
            <a:r>
              <a:rPr lang="nl-NL" dirty="0"/>
              <a:t>(</a:t>
            </a:r>
            <a:r>
              <a:rPr lang="nl-NL" dirty="0" err="1">
                <a:solidFill>
                  <a:srgbClr val="FFC66D"/>
                </a:solidFill>
              </a:rPr>
              <a:t>getLatestRepo</a:t>
            </a:r>
            <a:r>
              <a:rPr lang="nl-NL" dirty="0"/>
              <a:t>())</a:t>
            </a:r>
          </a:p>
          <a:p>
            <a:pPr marL="0" indent="0">
              <a:buNone/>
            </a:pPr>
            <a:r>
              <a:rPr lang="nl-NL" dirty="0"/>
              <a:t>  .</a:t>
            </a:r>
            <a:r>
              <a:rPr lang="nl-NL" dirty="0" err="1">
                <a:solidFill>
                  <a:srgbClr val="FFC66D"/>
                </a:solidFill>
              </a:rPr>
              <a:t>subscribe</a:t>
            </a:r>
            <a:r>
              <a:rPr lang="nl-NL" dirty="0"/>
              <a:t>(</a:t>
            </a:r>
            <a:r>
              <a:rPr lang="nl-NL" dirty="0" err="1">
                <a:solidFill>
                  <a:srgbClr val="DBEFFF"/>
                </a:solidFill>
              </a:rPr>
              <a:t>repo</a:t>
            </a:r>
            <a:r>
              <a:rPr lang="nl-NL" dirty="0">
                <a:solidFill>
                  <a:srgbClr val="DBEFFF"/>
                </a:solidFill>
              </a:rPr>
              <a:t> </a:t>
            </a:r>
            <a:r>
              <a:rPr lang="nl-NL" dirty="0"/>
              <a:t>=&gt; </a:t>
            </a:r>
            <a:r>
              <a:rPr lang="nl-NL" dirty="0" err="1">
                <a:solidFill>
                  <a:srgbClr val="DBEFFF"/>
                </a:solidFill>
              </a:rPr>
              <a:t>console</a:t>
            </a:r>
            <a:r>
              <a:rPr lang="nl-NL" dirty="0" err="1"/>
              <a:t>.</a:t>
            </a:r>
            <a:r>
              <a:rPr lang="nl-NL" dirty="0" err="1">
                <a:solidFill>
                  <a:srgbClr val="FFC66D"/>
                </a:solidFill>
              </a:rPr>
              <a:t>log</a:t>
            </a:r>
            <a:r>
              <a:rPr lang="nl-NL" dirty="0"/>
              <a:t>(</a:t>
            </a:r>
            <a:r>
              <a:rPr lang="nl-NL" dirty="0" err="1">
                <a:solidFill>
                  <a:srgbClr val="DBEFFF"/>
                </a:solidFill>
              </a:rPr>
              <a:t>repo</a:t>
            </a:r>
            <a:r>
              <a:rPr lang="nl-NL" dirty="0" err="1"/>
              <a:t>.name</a:t>
            </a:r>
            <a:r>
              <a:rPr lang="nl-NL" dirty="0"/>
              <a:t>))</a:t>
            </a:r>
            <a:r>
              <a:rPr lang="nl-NL" dirty="0">
                <a:solidFill>
                  <a:srgbClr val="FF963C"/>
                </a:solidFill>
              </a:rPr>
              <a:t>;</a:t>
            </a:r>
          </a:p>
          <a:p>
            <a:pPr marL="0" indent="0">
              <a:buNone/>
            </a:pPr>
            <a:br>
              <a:rPr lang="nl-NL" dirty="0">
                <a:solidFill>
                  <a:srgbClr val="FF963C"/>
                </a:solidFill>
              </a:rPr>
            </a:br>
            <a:r>
              <a:rPr lang="nl-NL" dirty="0">
                <a:solidFill>
                  <a:srgbClr val="DBEFFF"/>
                </a:solidFill>
              </a:rPr>
              <a:t>				</a:t>
            </a:r>
            <a:r>
              <a:rPr lang="nl-NL" dirty="0"/>
              <a:t>.</a:t>
            </a:r>
            <a:r>
              <a:rPr lang="nl-NL" dirty="0" err="1">
                <a:solidFill>
                  <a:srgbClr val="FFC66D"/>
                </a:solidFill>
              </a:rPr>
              <a:t>toPromise</a:t>
            </a:r>
            <a:r>
              <a:rPr lang="nl-NL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93689531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17B65F-D55C-214A-9FAA-A477B6B9B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You</a:t>
            </a:r>
            <a:r>
              <a:rPr lang="nl-NL" dirty="0"/>
              <a:t> </a:t>
            </a:r>
            <a:r>
              <a:rPr lang="nl-NL" dirty="0" err="1"/>
              <a:t>don’t</a:t>
            </a:r>
            <a:r>
              <a:rPr lang="nl-NL" dirty="0"/>
              <a:t> have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choose</a:t>
            </a:r>
            <a:r>
              <a:rPr lang="nl-NL" dirty="0"/>
              <a:t>!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DB4D64B-6210-3743-B12C-DEA73877F5B1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r>
              <a:rPr lang="nl-NL" dirty="0" err="1"/>
              <a:t>Observable.</a:t>
            </a:r>
            <a:r>
              <a:rPr lang="nl-NL" dirty="0" err="1">
                <a:solidFill>
                  <a:srgbClr val="FFC66D"/>
                </a:solidFill>
              </a:rPr>
              <a:t>from</a:t>
            </a:r>
            <a:r>
              <a:rPr lang="nl-NL" dirty="0"/>
              <a:t>(</a:t>
            </a:r>
            <a:r>
              <a:rPr lang="nl-NL" dirty="0" err="1">
                <a:solidFill>
                  <a:srgbClr val="FFC66D"/>
                </a:solidFill>
              </a:rPr>
              <a:t>getLatestRepo</a:t>
            </a:r>
            <a:r>
              <a:rPr lang="nl-NL" dirty="0"/>
              <a:t>())</a:t>
            </a:r>
          </a:p>
          <a:p>
            <a:pPr marL="0" indent="0">
              <a:buNone/>
            </a:pPr>
            <a:r>
              <a:rPr lang="nl-NL" dirty="0"/>
              <a:t>  .</a:t>
            </a:r>
            <a:r>
              <a:rPr lang="nl-NL" dirty="0" err="1">
                <a:solidFill>
                  <a:srgbClr val="FFC66D"/>
                </a:solidFill>
              </a:rPr>
              <a:t>subscribe</a:t>
            </a:r>
            <a:r>
              <a:rPr lang="nl-NL" dirty="0"/>
              <a:t>(</a:t>
            </a:r>
            <a:r>
              <a:rPr lang="nl-NL" dirty="0" err="1">
                <a:solidFill>
                  <a:srgbClr val="DBEFFF"/>
                </a:solidFill>
              </a:rPr>
              <a:t>repo</a:t>
            </a:r>
            <a:r>
              <a:rPr lang="nl-NL" dirty="0">
                <a:solidFill>
                  <a:srgbClr val="DBEFFF"/>
                </a:solidFill>
              </a:rPr>
              <a:t> </a:t>
            </a:r>
            <a:r>
              <a:rPr lang="nl-NL" dirty="0"/>
              <a:t>=&gt; </a:t>
            </a:r>
            <a:r>
              <a:rPr lang="nl-NL" dirty="0" err="1">
                <a:solidFill>
                  <a:srgbClr val="DBEFFF"/>
                </a:solidFill>
              </a:rPr>
              <a:t>console</a:t>
            </a:r>
            <a:r>
              <a:rPr lang="nl-NL" dirty="0" err="1"/>
              <a:t>.</a:t>
            </a:r>
            <a:r>
              <a:rPr lang="nl-NL" dirty="0" err="1">
                <a:solidFill>
                  <a:srgbClr val="FFC66D"/>
                </a:solidFill>
              </a:rPr>
              <a:t>log</a:t>
            </a:r>
            <a:r>
              <a:rPr lang="nl-NL" dirty="0"/>
              <a:t>(</a:t>
            </a:r>
            <a:r>
              <a:rPr lang="nl-NL" dirty="0" err="1">
                <a:solidFill>
                  <a:srgbClr val="DBEFFF"/>
                </a:solidFill>
              </a:rPr>
              <a:t>repo</a:t>
            </a:r>
            <a:r>
              <a:rPr lang="nl-NL" dirty="0" err="1"/>
              <a:t>.name</a:t>
            </a:r>
            <a:r>
              <a:rPr lang="nl-NL" dirty="0"/>
              <a:t>))</a:t>
            </a:r>
            <a:r>
              <a:rPr lang="nl-NL" dirty="0">
                <a:solidFill>
                  <a:srgbClr val="FF963C"/>
                </a:solidFill>
              </a:rPr>
              <a:t>;</a:t>
            </a:r>
          </a:p>
          <a:p>
            <a:pPr marL="0" indent="0">
              <a:buNone/>
            </a:pPr>
            <a:br>
              <a:rPr lang="nl-NL" dirty="0">
                <a:solidFill>
                  <a:srgbClr val="FF963C"/>
                </a:solidFill>
              </a:rPr>
            </a:br>
            <a:r>
              <a:rPr lang="nl-NL" dirty="0" err="1">
                <a:solidFill>
                  <a:srgbClr val="DBEFFF"/>
                </a:solidFill>
              </a:rPr>
              <a:t>httpClient</a:t>
            </a:r>
            <a:r>
              <a:rPr lang="nl-NL" dirty="0" err="1"/>
              <a:t>.</a:t>
            </a:r>
            <a:r>
              <a:rPr lang="nl-NL" dirty="0" err="1">
                <a:solidFill>
                  <a:srgbClr val="FFC66D"/>
                </a:solidFill>
              </a:rPr>
              <a:t>get</a:t>
            </a:r>
            <a:r>
              <a:rPr lang="nl-NL" dirty="0"/>
              <a:t>(</a:t>
            </a:r>
            <a:r>
              <a:rPr lang="nl-NL" dirty="0" err="1">
                <a:solidFill>
                  <a:srgbClr val="DBEFFF"/>
                </a:solidFill>
              </a:rPr>
              <a:t>endpointUrl</a:t>
            </a:r>
            <a:r>
              <a:rPr lang="nl-NL" dirty="0"/>
              <a:t>).</a:t>
            </a:r>
            <a:r>
              <a:rPr lang="nl-NL" dirty="0" err="1">
                <a:solidFill>
                  <a:srgbClr val="FFC66D"/>
                </a:solidFill>
              </a:rPr>
              <a:t>toPromise</a:t>
            </a:r>
            <a:r>
              <a:rPr lang="nl-NL" dirty="0"/>
              <a:t>()</a:t>
            </a:r>
          </a:p>
          <a:p>
            <a:pPr marL="0" indent="0">
              <a:buNone/>
            </a:pPr>
            <a:r>
              <a:rPr lang="nl-NL" dirty="0"/>
              <a:t>  .</a:t>
            </a:r>
            <a:r>
              <a:rPr lang="nl-NL" dirty="0" err="1">
                <a:solidFill>
                  <a:srgbClr val="FFC66D"/>
                </a:solidFill>
              </a:rPr>
              <a:t>then</a:t>
            </a:r>
            <a:r>
              <a:rPr lang="nl-NL" dirty="0"/>
              <a:t>(</a:t>
            </a:r>
            <a:r>
              <a:rPr lang="nl-NL" dirty="0" err="1">
                <a:solidFill>
                  <a:srgbClr val="DBEFFF"/>
                </a:solidFill>
              </a:rPr>
              <a:t>repo</a:t>
            </a:r>
            <a:r>
              <a:rPr lang="nl-NL" dirty="0">
                <a:solidFill>
                  <a:srgbClr val="DBEFFF"/>
                </a:solidFill>
              </a:rPr>
              <a:t> </a:t>
            </a:r>
            <a:r>
              <a:rPr lang="nl-NL" dirty="0"/>
              <a:t>=&gt; </a:t>
            </a:r>
            <a:r>
              <a:rPr lang="nl-NL" dirty="0" err="1">
                <a:solidFill>
                  <a:srgbClr val="DBEFFF"/>
                </a:solidFill>
              </a:rPr>
              <a:t>console</a:t>
            </a:r>
            <a:r>
              <a:rPr lang="nl-NL" dirty="0" err="1"/>
              <a:t>.</a:t>
            </a:r>
            <a:r>
              <a:rPr lang="nl-NL" dirty="0" err="1">
                <a:solidFill>
                  <a:srgbClr val="FFC66D"/>
                </a:solidFill>
              </a:rPr>
              <a:t>log</a:t>
            </a:r>
            <a:r>
              <a:rPr lang="nl-NL" dirty="0"/>
              <a:t>(</a:t>
            </a:r>
            <a:r>
              <a:rPr lang="nl-NL" dirty="0" err="1">
                <a:solidFill>
                  <a:srgbClr val="DBEFFF"/>
                </a:solidFill>
              </a:rPr>
              <a:t>repo</a:t>
            </a:r>
            <a:r>
              <a:rPr lang="nl-NL" dirty="0"/>
              <a:t>[</a:t>
            </a:r>
            <a:r>
              <a:rPr lang="nl-NL" dirty="0">
                <a:solidFill>
                  <a:srgbClr val="8DD0FF"/>
                </a:solidFill>
              </a:rPr>
              <a:t>0</a:t>
            </a:r>
            <a:r>
              <a:rPr lang="nl-NL" dirty="0"/>
              <a:t>].</a:t>
            </a:r>
            <a:r>
              <a:rPr lang="nl-NL" dirty="0">
                <a:solidFill>
                  <a:srgbClr val="E6B1FF"/>
                </a:solidFill>
              </a:rPr>
              <a:t>name</a:t>
            </a:r>
            <a:r>
              <a:rPr lang="nl-NL" dirty="0"/>
              <a:t>))</a:t>
            </a:r>
            <a:r>
              <a:rPr lang="nl-NL" dirty="0">
                <a:solidFill>
                  <a:srgbClr val="FF963C"/>
                </a:solidFill>
              </a:rPr>
              <a:t>;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74455194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E06FC8F-E787-BC4E-854C-186AE5142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Should</a:t>
            </a:r>
            <a:r>
              <a:rPr lang="nl-NL" dirty="0"/>
              <a:t> i </a:t>
            </a:r>
            <a:r>
              <a:rPr lang="nl-NL" dirty="0" err="1"/>
              <a:t>use</a:t>
            </a:r>
            <a:r>
              <a:rPr lang="nl-NL" dirty="0"/>
              <a:t> </a:t>
            </a:r>
            <a:r>
              <a:rPr lang="nl-NL" dirty="0" err="1"/>
              <a:t>promises</a:t>
            </a:r>
            <a:r>
              <a:rPr lang="nl-NL" dirty="0"/>
              <a:t> or </a:t>
            </a:r>
            <a:r>
              <a:rPr lang="nl-NL" dirty="0" err="1"/>
              <a:t>observables</a:t>
            </a:r>
            <a:r>
              <a:rPr lang="nl-NL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57829291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AF076B-D716-C54F-B7A0-5657CA9130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250" y="311502"/>
            <a:ext cx="5758252" cy="814977"/>
          </a:xfrm>
        </p:spPr>
        <p:txBody>
          <a:bodyPr/>
          <a:lstStyle/>
          <a:p>
            <a:r>
              <a:rPr lang="nl-NL" dirty="0" err="1"/>
              <a:t>async</a:t>
            </a:r>
            <a:r>
              <a:rPr lang="nl-NL" dirty="0"/>
              <a:t> /</a:t>
            </a:r>
            <a:r>
              <a:rPr lang="nl-NL" dirty="0" err="1"/>
              <a:t>await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259BB7D-672D-6F46-817D-432DE8F8DFA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 flipH="1">
            <a:off x="349250" y="1370438"/>
            <a:ext cx="5240667" cy="5176060"/>
          </a:xfrm>
        </p:spPr>
        <p:txBody>
          <a:bodyPr/>
          <a:lstStyle/>
          <a:p>
            <a:r>
              <a:rPr lang="nl-NL" dirty="0" err="1"/>
              <a:t>Syntactic</a:t>
            </a:r>
            <a:r>
              <a:rPr lang="nl-NL" dirty="0"/>
              <a:t> </a:t>
            </a:r>
            <a:r>
              <a:rPr lang="nl-NL" dirty="0" err="1"/>
              <a:t>sugar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Promises</a:t>
            </a:r>
            <a:endParaRPr lang="nl-NL" dirty="0"/>
          </a:p>
          <a:p>
            <a:r>
              <a:rPr lang="nl-NL" dirty="0"/>
              <a:t>Built </a:t>
            </a:r>
            <a:r>
              <a:rPr lang="nl-NL" dirty="0" err="1"/>
              <a:t>into</a:t>
            </a:r>
            <a:r>
              <a:rPr lang="nl-NL" dirty="0"/>
              <a:t> </a:t>
            </a:r>
            <a:r>
              <a:rPr lang="nl-NL" dirty="0" err="1"/>
              <a:t>JavaScript</a:t>
            </a:r>
            <a:endParaRPr lang="nl-NL" dirty="0"/>
          </a:p>
          <a:p>
            <a:r>
              <a:rPr lang="nl-NL" dirty="0" err="1"/>
              <a:t>Imperative</a:t>
            </a:r>
            <a:r>
              <a:rPr lang="nl-NL" dirty="0"/>
              <a:t> </a:t>
            </a:r>
            <a:r>
              <a:rPr lang="nl-NL" dirty="0" err="1"/>
              <a:t>coding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NL" dirty="0"/>
          </a:p>
          <a:p>
            <a:r>
              <a:rPr lang="nl-NL" dirty="0"/>
              <a:t>Easy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read</a:t>
            </a:r>
            <a:r>
              <a:rPr lang="nl-NL" dirty="0"/>
              <a:t> code</a:t>
            </a:r>
          </a:p>
          <a:p>
            <a:r>
              <a:rPr lang="nl-NL" dirty="0" err="1"/>
              <a:t>Emit</a:t>
            </a:r>
            <a:r>
              <a:rPr lang="nl-NL" dirty="0"/>
              <a:t> </a:t>
            </a:r>
            <a:r>
              <a:rPr lang="nl-NL" dirty="0" err="1"/>
              <a:t>one</a:t>
            </a:r>
            <a:r>
              <a:rPr lang="nl-NL" dirty="0"/>
              <a:t> </a:t>
            </a:r>
            <a:r>
              <a:rPr lang="nl-NL" dirty="0" err="1"/>
              <a:t>value</a:t>
            </a:r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</p:txBody>
      </p:sp>
      <p:sp>
        <p:nvSpPr>
          <p:cNvPr id="4" name="Tijdelijke aanduiding voor inhoud 2">
            <a:extLst>
              <a:ext uri="{FF2B5EF4-FFF2-40B4-BE49-F238E27FC236}">
                <a16:creationId xmlns:a16="http://schemas.microsoft.com/office/drawing/2014/main" id="{42597F5C-FB55-6F42-963F-4AE13998215A}"/>
              </a:ext>
            </a:extLst>
          </p:cNvPr>
          <p:cNvSpPr txBox="1">
            <a:spLocks/>
          </p:cNvSpPr>
          <p:nvPr/>
        </p:nvSpPr>
        <p:spPr>
          <a:xfrm flipH="1">
            <a:off x="6107502" y="1370438"/>
            <a:ext cx="5240667" cy="51760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nl-NL" dirty="0"/>
          </a:p>
          <a:p>
            <a:r>
              <a:rPr lang="nl-NL" dirty="0" err="1"/>
              <a:t>Provided</a:t>
            </a:r>
            <a:r>
              <a:rPr lang="nl-NL" dirty="0"/>
              <a:t> </a:t>
            </a:r>
            <a:r>
              <a:rPr lang="nl-NL" dirty="0" err="1"/>
              <a:t>by</a:t>
            </a:r>
            <a:r>
              <a:rPr lang="nl-NL" dirty="0"/>
              <a:t> </a:t>
            </a:r>
            <a:r>
              <a:rPr lang="nl-NL" dirty="0" err="1"/>
              <a:t>RxJS</a:t>
            </a:r>
            <a:endParaRPr lang="nl-NL" dirty="0"/>
          </a:p>
          <a:p>
            <a:r>
              <a:rPr lang="nl-NL" dirty="0" err="1"/>
              <a:t>Functional</a:t>
            </a:r>
            <a:r>
              <a:rPr lang="nl-NL" dirty="0"/>
              <a:t> </a:t>
            </a:r>
            <a:r>
              <a:rPr lang="nl-NL" dirty="0" err="1"/>
              <a:t>coding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NL" dirty="0"/>
          </a:p>
          <a:p>
            <a:endParaRPr lang="nl-NL" dirty="0"/>
          </a:p>
          <a:p>
            <a:r>
              <a:rPr lang="nl-NL" dirty="0" err="1"/>
              <a:t>Emit</a:t>
            </a:r>
            <a:r>
              <a:rPr lang="nl-NL" dirty="0"/>
              <a:t> zero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infinite</a:t>
            </a:r>
            <a:r>
              <a:rPr lang="nl-NL" dirty="0"/>
              <a:t> </a:t>
            </a:r>
            <a:r>
              <a:rPr lang="nl-NL" dirty="0" err="1"/>
              <a:t>values</a:t>
            </a:r>
            <a:endParaRPr lang="nl-NL" dirty="0"/>
          </a:p>
          <a:p>
            <a:r>
              <a:rPr lang="nl-NL" dirty="0" err="1"/>
              <a:t>Powerful</a:t>
            </a:r>
            <a:r>
              <a:rPr lang="nl-NL" dirty="0"/>
              <a:t> operators</a:t>
            </a:r>
          </a:p>
          <a:p>
            <a:r>
              <a:rPr lang="nl-NL" dirty="0"/>
              <a:t>Standard in </a:t>
            </a:r>
            <a:r>
              <a:rPr lang="nl-NL" dirty="0" err="1"/>
              <a:t>Angular</a:t>
            </a:r>
            <a:endParaRPr lang="nl-NL" dirty="0"/>
          </a:p>
          <a:p>
            <a:endParaRPr lang="nl-NL" dirty="0"/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37FC4227-0C00-FD4D-864F-857F3E0BAF29}"/>
              </a:ext>
            </a:extLst>
          </p:cNvPr>
          <p:cNvSpPr txBox="1">
            <a:spLocks/>
          </p:cNvSpPr>
          <p:nvPr/>
        </p:nvSpPr>
        <p:spPr>
          <a:xfrm>
            <a:off x="5156498" y="311502"/>
            <a:ext cx="5758252" cy="814977"/>
          </a:xfrm>
          <a:prstGeom prst="rect">
            <a:avLst/>
          </a:prstGeom>
        </p:spPr>
        <p:txBody>
          <a:bodyPr anchor="t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baseline="0">
                <a:solidFill>
                  <a:schemeClr val="bg1"/>
                </a:solidFill>
                <a:latin typeface="Gotham Bold" charset="0"/>
                <a:ea typeface="+mj-ea"/>
                <a:cs typeface="+mj-cs"/>
              </a:defRPr>
            </a:lvl1pPr>
          </a:lstStyle>
          <a:p>
            <a:pPr algn="r"/>
            <a:r>
              <a:rPr lang="nl-NL" dirty="0" err="1"/>
              <a:t>Observables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7992771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E074ED9-D3B4-AE46-9221-7192FF146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Questions</a:t>
            </a:r>
            <a:r>
              <a:rPr lang="nl-NL" dirty="0"/>
              <a:t>?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5BE2826-0C7D-2240-AD41-72C658D888E0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nl-NL" dirty="0"/>
              <a:t>	</a:t>
            </a:r>
          </a:p>
          <a:p>
            <a:pPr marL="0" indent="0">
              <a:buNone/>
            </a:pPr>
            <a:r>
              <a:rPr lang="nl-NL" dirty="0"/>
              <a:t>	Michel Vollebregt</a:t>
            </a:r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r>
              <a:rPr lang="nl-NL" dirty="0"/>
              <a:t>	</a:t>
            </a:r>
            <a:r>
              <a:rPr lang="nl-NL" dirty="0" err="1"/>
              <a:t>github.com</a:t>
            </a:r>
            <a:r>
              <a:rPr lang="nl-NL" dirty="0"/>
              <a:t>/</a:t>
            </a:r>
            <a:r>
              <a:rPr lang="nl-NL" dirty="0" err="1"/>
              <a:t>mvollebregt</a:t>
            </a:r>
            <a:r>
              <a:rPr lang="nl-NL" dirty="0"/>
              <a:t>/techorama-2018</a:t>
            </a:r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r>
              <a:rPr lang="nl-NL" dirty="0"/>
              <a:t>	</a:t>
            </a:r>
            <a:r>
              <a:rPr lang="nl-NL" dirty="0" err="1"/>
              <a:t>mvollebregt@ilionx.com</a:t>
            </a:r>
            <a:endParaRPr lang="nl-NL" dirty="0"/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r>
              <a:rPr lang="nl-NL" dirty="0"/>
              <a:t>	</a:t>
            </a:r>
            <a:r>
              <a:rPr lang="nl-NL" dirty="0" err="1"/>
              <a:t>ilionx&amp;qnh</a:t>
            </a:r>
            <a:r>
              <a:rPr lang="nl-NL" dirty="0"/>
              <a:t> @ P2 (</a:t>
            </a:r>
            <a:r>
              <a:rPr lang="nl-NL" dirty="0" err="1"/>
              <a:t>opposite</a:t>
            </a:r>
            <a:r>
              <a:rPr lang="nl-NL" dirty="0"/>
              <a:t> catering)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47C942D9-04D9-4E46-A615-CEE088BEE8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250" y="1649004"/>
            <a:ext cx="783747" cy="783747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A09D92C2-F56D-5F40-931E-BAA7A21251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548" y="2742919"/>
            <a:ext cx="819150" cy="799616"/>
          </a:xfrm>
          <a:prstGeom prst="rect">
            <a:avLst/>
          </a:prstGeom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14439FB7-C401-4F4E-AE9B-ED08428703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960" y="3755083"/>
            <a:ext cx="895893" cy="895893"/>
          </a:xfrm>
          <a:prstGeom prst="rect">
            <a:avLst/>
          </a:prstGeom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B976FCF5-6627-1646-B26F-00837183DA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283960" y="4989468"/>
            <a:ext cx="904359" cy="904359"/>
          </a:xfrm>
          <a:prstGeom prst="rect">
            <a:avLst/>
          </a:prstGeom>
        </p:spPr>
      </p:pic>
      <p:pic>
        <p:nvPicPr>
          <p:cNvPr id="10" name="Afbeelding 9">
            <a:extLst>
              <a:ext uri="{FF2B5EF4-FFF2-40B4-BE49-F238E27FC236}">
                <a16:creationId xmlns:a16="http://schemas.microsoft.com/office/drawing/2014/main" id="{65AFF1AC-F232-554B-8D3E-1CABE7B39E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54491" y="0"/>
            <a:ext cx="38375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9587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AF076B-D716-C54F-B7A0-5657CA913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dirty="0" err="1"/>
              <a:t>Example</a:t>
            </a:r>
            <a:r>
              <a:rPr lang="nl-NL" dirty="0"/>
              <a:t>: most recent </a:t>
            </a:r>
            <a:r>
              <a:rPr lang="nl-NL" dirty="0" err="1"/>
              <a:t>repo</a:t>
            </a:r>
            <a:endParaRPr lang="nl-NL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5902503-70E8-4516-A245-D581C5F6DF8F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is the most recent GitHub repo I pushed to?</a:t>
            </a:r>
          </a:p>
          <a:p>
            <a:pPr marL="0" indent="0">
              <a:buNone/>
            </a:pPr>
            <a:endParaRPr lang="en-US" dirty="0"/>
          </a:p>
        </p:txBody>
      </p:sp>
      <p:cxnSp>
        <p:nvCxnSpPr>
          <p:cNvPr id="6" name="Rechte verbindingslijn met pijl 5">
            <a:extLst>
              <a:ext uri="{FF2B5EF4-FFF2-40B4-BE49-F238E27FC236}">
                <a16:creationId xmlns:a16="http://schemas.microsoft.com/office/drawing/2014/main" id="{742F2C70-DFE4-3140-9586-CD29BE96913C}"/>
              </a:ext>
            </a:extLst>
          </p:cNvPr>
          <p:cNvCxnSpPr>
            <a:cxnSpLocks/>
          </p:cNvCxnSpPr>
          <p:nvPr/>
        </p:nvCxnSpPr>
        <p:spPr>
          <a:xfrm>
            <a:off x="2165086" y="3812767"/>
            <a:ext cx="3326959" cy="0"/>
          </a:xfrm>
          <a:prstGeom prst="straightConnector1">
            <a:avLst/>
          </a:prstGeom>
          <a:ln w="63500">
            <a:solidFill>
              <a:schemeClr val="bg1"/>
            </a:solidFill>
            <a:headEnd w="lg" len="lg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Rechte verbindingslijn met pijl 10">
            <a:extLst>
              <a:ext uri="{FF2B5EF4-FFF2-40B4-BE49-F238E27FC236}">
                <a16:creationId xmlns:a16="http://schemas.microsoft.com/office/drawing/2014/main" id="{290DE6C0-EC84-6A4A-AF05-F866D4A43B72}"/>
              </a:ext>
            </a:extLst>
          </p:cNvPr>
          <p:cNvCxnSpPr>
            <a:cxnSpLocks/>
          </p:cNvCxnSpPr>
          <p:nvPr/>
        </p:nvCxnSpPr>
        <p:spPr>
          <a:xfrm>
            <a:off x="1870121" y="4805825"/>
            <a:ext cx="3326959" cy="0"/>
          </a:xfrm>
          <a:prstGeom prst="straightConnector1">
            <a:avLst/>
          </a:prstGeom>
          <a:ln w="63500">
            <a:solidFill>
              <a:schemeClr val="bg1"/>
            </a:solidFill>
            <a:headEnd type="triangle" w="lg" len="lg"/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kstvak 11">
            <a:extLst>
              <a:ext uri="{FF2B5EF4-FFF2-40B4-BE49-F238E27FC236}">
                <a16:creationId xmlns:a16="http://schemas.microsoft.com/office/drawing/2014/main" id="{C98604CD-23BB-4A40-99A7-A53525973293}"/>
              </a:ext>
            </a:extLst>
          </p:cNvPr>
          <p:cNvSpPr txBox="1"/>
          <p:nvPr/>
        </p:nvSpPr>
        <p:spPr>
          <a:xfrm>
            <a:off x="3062605" y="3273320"/>
            <a:ext cx="9419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http call</a:t>
            </a:r>
          </a:p>
        </p:txBody>
      </p:sp>
      <p:sp>
        <p:nvSpPr>
          <p:cNvPr id="13" name="Tekstvak 12">
            <a:extLst>
              <a:ext uri="{FF2B5EF4-FFF2-40B4-BE49-F238E27FC236}">
                <a16:creationId xmlns:a16="http://schemas.microsoft.com/office/drawing/2014/main" id="{84609CF6-C006-6A48-AB5F-98026FDE0870}"/>
              </a:ext>
            </a:extLst>
          </p:cNvPr>
          <p:cNvSpPr txBox="1"/>
          <p:nvPr/>
        </p:nvSpPr>
        <p:spPr>
          <a:xfrm>
            <a:off x="3200815" y="5054596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JSON</a:t>
            </a: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92CC6784-C20F-C943-990B-1BCF95EE03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0243" y="2339023"/>
            <a:ext cx="4027977" cy="3931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440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E06FC8F-E787-BC4E-854C-186AE5142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promises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1384535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AF076B-D716-C54F-B7A0-5657CA913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Promises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259BB7D-672D-6F46-817D-432DE8F8DFA9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nl-NL" b="1" dirty="0" err="1">
                <a:solidFill>
                  <a:srgbClr val="FFA033"/>
                </a:solidFill>
              </a:rPr>
              <a:t>const</a:t>
            </a:r>
            <a:r>
              <a:rPr lang="nl-NL" b="1" dirty="0">
                <a:solidFill>
                  <a:srgbClr val="FFA033"/>
                </a:solidFill>
              </a:rPr>
              <a:t> </a:t>
            </a:r>
            <a:r>
              <a:rPr lang="nl-NL" dirty="0" err="1">
                <a:solidFill>
                  <a:srgbClr val="DBEFFF"/>
                </a:solidFill>
              </a:rPr>
              <a:t>endpointUrl</a:t>
            </a:r>
            <a:r>
              <a:rPr lang="nl-NL" dirty="0">
                <a:solidFill>
                  <a:srgbClr val="DBEFFF"/>
                </a:solidFill>
              </a:rPr>
              <a:t> </a:t>
            </a:r>
            <a:r>
              <a:rPr lang="nl-NL" dirty="0"/>
              <a:t>=</a:t>
            </a:r>
          </a:p>
          <a:p>
            <a:pPr marL="0" indent="0">
              <a:buNone/>
            </a:pPr>
            <a:r>
              <a:rPr lang="nl-NL" dirty="0"/>
              <a:t> 	</a:t>
            </a:r>
            <a:r>
              <a:rPr lang="nl-NL" dirty="0">
                <a:solidFill>
                  <a:srgbClr val="A5FF91"/>
                </a:solidFill>
              </a:rPr>
              <a:t>'</a:t>
            </a:r>
            <a:r>
              <a:rPr lang="nl-NL" dirty="0" err="1">
                <a:solidFill>
                  <a:srgbClr val="A5FF91"/>
                </a:solidFill>
              </a:rPr>
              <a:t>https</a:t>
            </a:r>
            <a:r>
              <a:rPr lang="nl-NL" dirty="0">
                <a:solidFill>
                  <a:srgbClr val="A5FF91"/>
                </a:solidFill>
              </a:rPr>
              <a:t>://</a:t>
            </a:r>
            <a:r>
              <a:rPr lang="nl-NL" dirty="0" err="1">
                <a:solidFill>
                  <a:srgbClr val="A5FF91"/>
                </a:solidFill>
              </a:rPr>
              <a:t>api.github.com</a:t>
            </a:r>
            <a:r>
              <a:rPr lang="nl-NL" dirty="0">
                <a:solidFill>
                  <a:srgbClr val="A5FF91"/>
                </a:solidFill>
              </a:rPr>
              <a:t>/users/</a:t>
            </a:r>
            <a:r>
              <a:rPr lang="nl-NL" dirty="0" err="1">
                <a:solidFill>
                  <a:srgbClr val="A5FF91"/>
                </a:solidFill>
              </a:rPr>
              <a:t>mvollebregt</a:t>
            </a:r>
            <a:r>
              <a:rPr lang="nl-NL" dirty="0">
                <a:solidFill>
                  <a:srgbClr val="A5FF91"/>
                </a:solidFill>
              </a:rPr>
              <a:t>/</a:t>
            </a:r>
            <a:r>
              <a:rPr lang="nl-NL" dirty="0" err="1">
                <a:solidFill>
                  <a:srgbClr val="A5FF91"/>
                </a:solidFill>
              </a:rPr>
              <a:t>repos?sort</a:t>
            </a:r>
            <a:r>
              <a:rPr lang="nl-NL" dirty="0">
                <a:solidFill>
                  <a:srgbClr val="A5FF91"/>
                </a:solidFill>
              </a:rPr>
              <a:t>=</a:t>
            </a:r>
            <a:r>
              <a:rPr lang="nl-NL" dirty="0" err="1">
                <a:solidFill>
                  <a:srgbClr val="A5FF91"/>
                </a:solidFill>
              </a:rPr>
              <a:t>pushed</a:t>
            </a:r>
            <a:r>
              <a:rPr lang="nl-NL" dirty="0">
                <a:solidFill>
                  <a:srgbClr val="A5FF91"/>
                </a:solidFill>
              </a:rPr>
              <a:t>’</a:t>
            </a:r>
            <a:r>
              <a:rPr lang="nl-NL" dirty="0">
                <a:solidFill>
                  <a:srgbClr val="FF963C"/>
                </a:solidFill>
              </a:rPr>
              <a:t>;</a:t>
            </a:r>
          </a:p>
          <a:p>
            <a:pPr marL="0" indent="0">
              <a:buNone/>
            </a:pPr>
            <a:endParaRPr lang="nl-NL" dirty="0">
              <a:solidFill>
                <a:srgbClr val="FF963C"/>
              </a:solidFill>
            </a:endParaRPr>
          </a:p>
          <a:p>
            <a:pPr marL="0" indent="0">
              <a:buNone/>
            </a:pPr>
            <a:r>
              <a:rPr lang="nl-NL" dirty="0" err="1">
                <a:solidFill>
                  <a:srgbClr val="FFC66D"/>
                </a:solidFill>
              </a:rPr>
              <a:t>fetch</a:t>
            </a:r>
            <a:r>
              <a:rPr lang="nl-NL" dirty="0"/>
              <a:t>(</a:t>
            </a:r>
            <a:r>
              <a:rPr lang="nl-NL" dirty="0" err="1">
                <a:solidFill>
                  <a:srgbClr val="DBEFFF"/>
                </a:solidFill>
              </a:rPr>
              <a:t>endpointUrl</a:t>
            </a:r>
            <a:r>
              <a:rPr lang="nl-NL" dirty="0"/>
              <a:t>)</a:t>
            </a:r>
            <a:r>
              <a:rPr lang="nl-NL" dirty="0">
                <a:solidFill>
                  <a:srgbClr val="FF963C"/>
                </a:solidFill>
              </a:rPr>
              <a:t>;</a:t>
            </a:r>
            <a:br>
              <a:rPr lang="nl-NL" dirty="0">
                <a:solidFill>
                  <a:srgbClr val="FF963C"/>
                </a:solidFill>
              </a:rPr>
            </a:br>
            <a:endParaRPr lang="nl-NL" i="1" dirty="0"/>
          </a:p>
        </p:txBody>
      </p:sp>
      <p:sp>
        <p:nvSpPr>
          <p:cNvPr id="6" name="Wolk 5">
            <a:extLst>
              <a:ext uri="{FF2B5EF4-FFF2-40B4-BE49-F238E27FC236}">
                <a16:creationId xmlns:a16="http://schemas.microsoft.com/office/drawing/2014/main" id="{5090FC3A-DD0F-F741-9792-6BA9275B7A2F}"/>
              </a:ext>
            </a:extLst>
          </p:cNvPr>
          <p:cNvSpPr/>
          <p:nvPr/>
        </p:nvSpPr>
        <p:spPr>
          <a:xfrm>
            <a:off x="2492408" y="3189497"/>
            <a:ext cx="4810433" cy="2055813"/>
          </a:xfrm>
          <a:prstGeom prst="cloud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2800" dirty="0" err="1">
                <a:solidFill>
                  <a:schemeClr val="tx1"/>
                </a:solidFill>
              </a:rPr>
              <a:t>fetch</a:t>
            </a:r>
            <a:r>
              <a:rPr lang="nl-NL" sz="2800" dirty="0">
                <a:solidFill>
                  <a:schemeClr val="tx1"/>
                </a:solidFill>
              </a:rPr>
              <a:t> returns a </a:t>
            </a:r>
            <a:r>
              <a:rPr lang="nl-NL" sz="2800" dirty="0" err="1">
                <a:solidFill>
                  <a:schemeClr val="tx1"/>
                </a:solidFill>
              </a:rPr>
              <a:t>Promise</a:t>
            </a:r>
            <a:endParaRPr lang="nl-NL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6477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AF076B-D716-C54F-B7A0-5657CA913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Promises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259BB7D-672D-6F46-817D-432DE8F8DFA9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nl-NL" b="1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nl-NL" b="1" i="1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nl-NL" i="1" dirty="0"/>
          </a:p>
          <a:p>
            <a:pPr marL="0" indent="0">
              <a:buNone/>
            </a:pPr>
            <a:r>
              <a:rPr lang="nl-NL" dirty="0" err="1">
                <a:solidFill>
                  <a:srgbClr val="FFC66D"/>
                </a:solidFill>
              </a:rPr>
              <a:t>fetch</a:t>
            </a:r>
            <a:r>
              <a:rPr lang="nl-NL" dirty="0"/>
              <a:t>(</a:t>
            </a:r>
            <a:r>
              <a:rPr lang="nl-NL" dirty="0" err="1">
                <a:solidFill>
                  <a:srgbClr val="DBEFFF"/>
                </a:solidFill>
              </a:rPr>
              <a:t>endpointUrl</a:t>
            </a:r>
            <a:r>
              <a:rPr lang="nl-NL" dirty="0"/>
              <a:t>).</a:t>
            </a:r>
            <a:r>
              <a:rPr lang="nl-NL" dirty="0" err="1">
                <a:solidFill>
                  <a:srgbClr val="FFC66D"/>
                </a:solidFill>
              </a:rPr>
              <a:t>then</a:t>
            </a:r>
            <a:r>
              <a:rPr lang="nl-NL" dirty="0"/>
              <a:t>(</a:t>
            </a:r>
            <a:r>
              <a:rPr lang="nl-NL" dirty="0">
                <a:solidFill>
                  <a:srgbClr val="DBEFFF"/>
                </a:solidFill>
              </a:rPr>
              <a:t>response </a:t>
            </a:r>
            <a:r>
              <a:rPr lang="nl-NL" dirty="0"/>
              <a:t>=&gt;</a:t>
            </a:r>
          </a:p>
          <a:p>
            <a:pPr marL="0" indent="0">
              <a:buNone/>
            </a:pPr>
            <a:r>
              <a:rPr lang="nl-NL" dirty="0"/>
              <a:t>  </a:t>
            </a:r>
            <a:r>
              <a:rPr lang="nl-NL" dirty="0" err="1">
                <a:solidFill>
                  <a:srgbClr val="DBEFFF"/>
                </a:solidFill>
              </a:rPr>
              <a:t>console</a:t>
            </a:r>
            <a:r>
              <a:rPr lang="nl-NL" dirty="0" err="1"/>
              <a:t>.</a:t>
            </a:r>
            <a:r>
              <a:rPr lang="nl-NL" dirty="0" err="1">
                <a:solidFill>
                  <a:srgbClr val="FFC66D"/>
                </a:solidFill>
              </a:rPr>
              <a:t>log</a:t>
            </a:r>
            <a:r>
              <a:rPr lang="nl-NL" dirty="0"/>
              <a:t>(</a:t>
            </a:r>
            <a:r>
              <a:rPr lang="nl-NL" dirty="0" err="1">
                <a:solidFill>
                  <a:srgbClr val="DBEFFF"/>
                </a:solidFill>
              </a:rPr>
              <a:t>response</a:t>
            </a:r>
            <a:r>
              <a:rPr lang="nl-NL" dirty="0" err="1"/>
              <a:t>.</a:t>
            </a:r>
            <a:r>
              <a:rPr lang="nl-NL" dirty="0" err="1">
                <a:solidFill>
                  <a:srgbClr val="FFC66D"/>
                </a:solidFill>
              </a:rPr>
              <a:t>json</a:t>
            </a:r>
            <a:r>
              <a:rPr lang="nl-NL" dirty="0"/>
              <a:t>())</a:t>
            </a:r>
          </a:p>
          <a:p>
            <a:pPr marL="0" indent="0">
              <a:buNone/>
            </a:pPr>
            <a:r>
              <a:rPr lang="nl-NL" dirty="0"/>
              <a:t>)</a:t>
            </a:r>
            <a:r>
              <a:rPr lang="nl-NL" dirty="0">
                <a:solidFill>
                  <a:srgbClr val="FF963C"/>
                </a:solidFill>
              </a:rPr>
              <a:t>;</a:t>
            </a:r>
            <a:br>
              <a:rPr lang="nl-NL" dirty="0"/>
            </a:br>
            <a:endParaRPr lang="nl-NL" i="1" dirty="0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C851BBC4-3F58-4943-AA9B-7043B57E19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9587" y="1825625"/>
            <a:ext cx="10532591" cy="4999703"/>
          </a:xfrm>
          <a:prstGeom prst="rect">
            <a:avLst/>
          </a:prstGeom>
        </p:spPr>
      </p:pic>
      <p:sp>
        <p:nvSpPr>
          <p:cNvPr id="9" name="Wolk 8">
            <a:extLst>
              <a:ext uri="{FF2B5EF4-FFF2-40B4-BE49-F238E27FC236}">
                <a16:creationId xmlns:a16="http://schemas.microsoft.com/office/drawing/2014/main" id="{46726BAE-F1ED-104A-B908-97CB1DD6FC55}"/>
              </a:ext>
            </a:extLst>
          </p:cNvPr>
          <p:cNvSpPr/>
          <p:nvPr/>
        </p:nvSpPr>
        <p:spPr>
          <a:xfrm>
            <a:off x="4683518" y="4121150"/>
            <a:ext cx="4810433" cy="2055813"/>
          </a:xfrm>
          <a:prstGeom prst="cloud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2800" dirty="0" err="1">
                <a:solidFill>
                  <a:schemeClr val="tx1"/>
                </a:solidFill>
              </a:rPr>
              <a:t>result.json</a:t>
            </a:r>
            <a:r>
              <a:rPr lang="nl-NL" sz="2800" dirty="0">
                <a:solidFill>
                  <a:schemeClr val="tx1"/>
                </a:solidFill>
              </a:rPr>
              <a:t>() returns </a:t>
            </a:r>
            <a:r>
              <a:rPr lang="nl-NL" sz="2800" dirty="0" err="1">
                <a:solidFill>
                  <a:schemeClr val="tx1"/>
                </a:solidFill>
              </a:rPr>
              <a:t>another</a:t>
            </a:r>
            <a:r>
              <a:rPr lang="nl-NL" sz="2800" dirty="0">
                <a:solidFill>
                  <a:schemeClr val="tx1"/>
                </a:solidFill>
              </a:rPr>
              <a:t> </a:t>
            </a:r>
            <a:r>
              <a:rPr lang="nl-NL" sz="2800" dirty="0" err="1">
                <a:solidFill>
                  <a:schemeClr val="tx1"/>
                </a:solidFill>
              </a:rPr>
              <a:t>Promise</a:t>
            </a:r>
            <a:endParaRPr lang="nl-NL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6647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theme/theme1.xml><?xml version="1.0" encoding="utf-8"?>
<a:theme xmlns:a="http://schemas.openxmlformats.org/drawingml/2006/main" name="Theme1">
  <a:themeElements>
    <a:clrScheme name="Office-them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th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chorama2018NLPowerPointTemplate.potx" id="{9705AFDB-0799-4D53-8BD5-0F2851941A4F}" vid="{7BAB30A0-7706-4E9C-877A-234AFEBE5C1C}"/>
    </a:ext>
  </a:ext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Techorma2018NLTemplate</Template>
  <TotalTime>456</TotalTime>
  <Words>959</Words>
  <Application>Microsoft Macintosh PowerPoint</Application>
  <PresentationFormat>Breedbeeld</PresentationFormat>
  <Paragraphs>347</Paragraphs>
  <Slides>55</Slides>
  <Notes>14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5</vt:i4>
      </vt:variant>
      <vt:variant>
        <vt:lpstr>Thema</vt:lpstr>
      </vt:variant>
      <vt:variant>
        <vt:i4>1</vt:i4>
      </vt:variant>
      <vt:variant>
        <vt:lpstr>Diatitels</vt:lpstr>
      </vt:variant>
      <vt:variant>
        <vt:i4>55</vt:i4>
      </vt:variant>
    </vt:vector>
  </HeadingPairs>
  <TitlesOfParts>
    <vt:vector size="61" baseType="lpstr">
      <vt:lpstr>Gotham Bold</vt:lpstr>
      <vt:lpstr>Gotham Medium</vt:lpstr>
      <vt:lpstr>Arial</vt:lpstr>
      <vt:lpstr>Calibri</vt:lpstr>
      <vt:lpstr>Calibri Light</vt:lpstr>
      <vt:lpstr>Theme1</vt:lpstr>
      <vt:lpstr>PowerPoint-presentatie</vt:lpstr>
      <vt:lpstr>Handling asynchronicity in Javascript in 2018</vt:lpstr>
      <vt:lpstr>Michel Vollebregt</vt:lpstr>
      <vt:lpstr>Contents</vt:lpstr>
      <vt:lpstr>The problem</vt:lpstr>
      <vt:lpstr>Example: most recent repo</vt:lpstr>
      <vt:lpstr>promises</vt:lpstr>
      <vt:lpstr>Promises</vt:lpstr>
      <vt:lpstr>Promises</vt:lpstr>
      <vt:lpstr>Promises</vt:lpstr>
      <vt:lpstr>Async / await</vt:lpstr>
      <vt:lpstr>async / await</vt:lpstr>
      <vt:lpstr>async / await</vt:lpstr>
      <vt:lpstr>async / await</vt:lpstr>
      <vt:lpstr>async / await</vt:lpstr>
      <vt:lpstr>async / await</vt:lpstr>
      <vt:lpstr>Browser support</vt:lpstr>
      <vt:lpstr>pitfalls</vt:lpstr>
      <vt:lpstr>Example: comparing repos</vt:lpstr>
      <vt:lpstr>Comparing repos</vt:lpstr>
      <vt:lpstr>Comparing repos</vt:lpstr>
      <vt:lpstr>Promise.all to the rescue</vt:lpstr>
      <vt:lpstr>Promise.all to the rescue</vt:lpstr>
      <vt:lpstr>Promise.all to the rescue</vt:lpstr>
      <vt:lpstr>Promise.all to the rescue</vt:lpstr>
      <vt:lpstr>Promise.all to the rescue</vt:lpstr>
      <vt:lpstr>Recap: async /await</vt:lpstr>
      <vt:lpstr>Bonus</vt:lpstr>
      <vt:lpstr>observables</vt:lpstr>
      <vt:lpstr>Observables</vt:lpstr>
      <vt:lpstr>Observables: examples</vt:lpstr>
      <vt:lpstr>Example: http</vt:lpstr>
      <vt:lpstr>Example: http</vt:lpstr>
      <vt:lpstr>Example: http</vt:lpstr>
      <vt:lpstr>Example: multiple values</vt:lpstr>
      <vt:lpstr>Example: multiple values</vt:lpstr>
      <vt:lpstr>Example: multiple values</vt:lpstr>
      <vt:lpstr>Observable</vt:lpstr>
      <vt:lpstr>Observable</vt:lpstr>
      <vt:lpstr>Observable</vt:lpstr>
      <vt:lpstr>operators</vt:lpstr>
      <vt:lpstr>Operators: map</vt:lpstr>
      <vt:lpstr>Operators: map</vt:lpstr>
      <vt:lpstr>Operators: map</vt:lpstr>
      <vt:lpstr>Operators: map</vt:lpstr>
      <vt:lpstr>Operators: map</vt:lpstr>
      <vt:lpstr>Should i use promises or observables?</vt:lpstr>
      <vt:lpstr>You don’t have to choose!</vt:lpstr>
      <vt:lpstr>You don’t have to choose!</vt:lpstr>
      <vt:lpstr>You don’t have to choose!</vt:lpstr>
      <vt:lpstr>You don’t have to choose!</vt:lpstr>
      <vt:lpstr>You don’t have to choose!</vt:lpstr>
      <vt:lpstr>Should i use promises or observables?</vt:lpstr>
      <vt:lpstr>async /await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DeRudder Kevin</dc:creator>
  <cp:lastModifiedBy>Michel Vollebregt</cp:lastModifiedBy>
  <cp:revision>65</cp:revision>
  <dcterms:created xsi:type="dcterms:W3CDTF">2018-08-22T08:31:57Z</dcterms:created>
  <dcterms:modified xsi:type="dcterms:W3CDTF">2018-09-21T15:26:19Z</dcterms:modified>
</cp:coreProperties>
</file>